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5.png" ContentType="image/png"/>
  <Override PartName="/ppt/media/image4.png" ContentType="image/png"/>
  <Override PartName="/ppt/media/image3.png" ContentType="image/png"/>
  <Override PartName="/ppt/media/image6.png" ContentType="image/png"/>
  <Override PartName="/ppt/media/image8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420840"/>
            <a:ext cx="9071280" cy="20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latin typeface="Arial"/>
              </a:rPr>
              <a:t>Probabilistic thunderstorm forecasts using Harmonie and ECMWF predictors with logistic regression and machine learning technique(s)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29560" y="4206240"/>
            <a:ext cx="9071280" cy="182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Date: February 2019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By Edward Groot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400" spc="-1" strike="noStrike">
                <a:latin typeface="Arial"/>
              </a:rPr>
              <a:t>Supervisors: Maurice Schmeits (KNMI), Kirien Whan (KNMI), Willem Jan van de Berg (IMAU)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3108960" y="2468880"/>
            <a:ext cx="3840120" cy="21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Model evaluation &amp; 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504000" y="1326600"/>
            <a:ext cx="4341960" cy="406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Cross-validating: training on 2 years with 3 random subsets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12 KOUW regions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Source Han Sans CN Regular"/>
              </a:rPr>
              <a:t>Train again with best hyperparameter combination based on scores in initial cross-validation =&gt; do final cross validation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4297680" y="2743200"/>
            <a:ext cx="1554120" cy="456840"/>
          </a:xfrm>
          <a:custGeom>
            <a:avLst/>
            <a:gdLst/>
            <a:ahLst/>
            <a:rect l="l" t="t" r="r" b="b"/>
            <a:pathLst>
              <a:path w="4320" h="1272">
                <a:moveTo>
                  <a:pt x="0" y="317"/>
                </a:moveTo>
                <a:lnTo>
                  <a:pt x="3239" y="317"/>
                </a:lnTo>
                <a:lnTo>
                  <a:pt x="3239" y="0"/>
                </a:lnTo>
                <a:lnTo>
                  <a:pt x="4319" y="635"/>
                </a:lnTo>
                <a:lnTo>
                  <a:pt x="3239" y="1271"/>
                </a:lnTo>
                <a:lnTo>
                  <a:pt x="3239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6264000" y="1005840"/>
            <a:ext cx="370260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Predictand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504000" y="1326600"/>
            <a:ext cx="9005400" cy="187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1. Occurrence of 2 or more lightning discharges within a KOUW region, “thunderstorm event” (previous slide)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2. Maximum intensity within region, number of discharges / 5 min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Based on “KLDN detections” (as “truth”)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Any lightning detection dataset is not 100% accurate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6" name="" descr=""/>
          <p:cNvPicPr/>
          <p:nvPr/>
        </p:nvPicPr>
        <p:blipFill>
          <a:blip r:embed="rId1"/>
          <a:stretch/>
        </p:blipFill>
        <p:spPr>
          <a:xfrm>
            <a:off x="824400" y="3336120"/>
            <a:ext cx="4478760" cy="2241360"/>
          </a:xfrm>
          <a:prstGeom prst="rect">
            <a:avLst/>
          </a:prstGeom>
          <a:ln>
            <a:noFill/>
          </a:ln>
        </p:spPr>
      </p:pic>
      <p:sp>
        <p:nvSpPr>
          <p:cNvPr id="257" name="CustomShape 3"/>
          <p:cNvSpPr/>
          <p:nvPr/>
        </p:nvSpPr>
        <p:spPr>
          <a:xfrm>
            <a:off x="5577840" y="3840480"/>
            <a:ext cx="4501800" cy="9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Example of detections by lightning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detection system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4754880" y="3749040"/>
            <a:ext cx="822600" cy="548280"/>
          </a:xfrm>
          <a:custGeom>
            <a:avLst/>
            <a:gdLst/>
            <a:ahLst/>
            <a:rect l="l" t="t" r="r" b="b"/>
            <a:pathLst>
              <a:path w="2288" h="1525">
                <a:moveTo>
                  <a:pt x="2287" y="381"/>
                </a:moveTo>
                <a:lnTo>
                  <a:pt x="571" y="381"/>
                </a:lnTo>
                <a:lnTo>
                  <a:pt x="571" y="0"/>
                </a:lnTo>
                <a:lnTo>
                  <a:pt x="0" y="762"/>
                </a:lnTo>
                <a:lnTo>
                  <a:pt x="571" y="1524"/>
                </a:lnTo>
                <a:lnTo>
                  <a:pt x="571" y="1143"/>
                </a:lnTo>
                <a:lnTo>
                  <a:pt x="2287" y="1143"/>
                </a:lnTo>
                <a:lnTo>
                  <a:pt x="2287" y="38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Predictor variables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504000" y="1326600"/>
            <a:ext cx="571356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Varies from humidity, temperature and wind speed (DMO) to derived quantities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To some well-known derived predictors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level of neutral buoyancy (LNB)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level of free convection (LFC)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61" name="Group 3"/>
          <p:cNvGrpSpPr/>
          <p:nvPr/>
        </p:nvGrpSpPr>
        <p:grpSpPr>
          <a:xfrm>
            <a:off x="914400" y="4325760"/>
            <a:ext cx="3618000" cy="520560"/>
            <a:chOff x="914400" y="4325760"/>
            <a:chExt cx="3618000" cy="520560"/>
          </a:xfrm>
        </p:grpSpPr>
        <p:sp>
          <p:nvSpPr>
            <p:cNvPr id="262" name="CustomShape 4"/>
            <p:cNvSpPr/>
            <p:nvPr/>
          </p:nvSpPr>
          <p:spPr>
            <a:xfrm>
              <a:off x="914400" y="4326480"/>
              <a:ext cx="3618000" cy="517680"/>
            </a:xfrm>
            <a:custGeom>
              <a:avLst/>
              <a:gdLst/>
              <a:ahLst/>
              <a:rect l="l" t="t" r="r" b="b"/>
              <a:pathLst>
                <a:path w="10051" h="1439">
                  <a:moveTo>
                    <a:pt x="5024" y="1438"/>
                  </a:moveTo>
                  <a:lnTo>
                    <a:pt x="0" y="1438"/>
                  </a:lnTo>
                  <a:lnTo>
                    <a:pt x="0" y="0"/>
                  </a:lnTo>
                  <a:lnTo>
                    <a:pt x="10050" y="0"/>
                  </a:lnTo>
                  <a:lnTo>
                    <a:pt x="10050" y="1438"/>
                  </a:lnTo>
                  <a:lnTo>
                    <a:pt x="5024" y="1438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3" name="CustomShape 5"/>
            <p:cNvSpPr/>
            <p:nvPr/>
          </p:nvSpPr>
          <p:spPr>
            <a:xfrm>
              <a:off x="930240" y="4448160"/>
              <a:ext cx="225360" cy="230400"/>
            </a:xfrm>
            <a:custGeom>
              <a:avLst/>
              <a:gdLst/>
              <a:ahLst/>
              <a:rect l="l" t="t" r="r" b="b"/>
              <a:pathLst>
                <a:path w="627" h="641">
                  <a:moveTo>
                    <a:pt x="626" y="8"/>
                  </a:moveTo>
                  <a:cubicBezTo>
                    <a:pt x="626" y="6"/>
                    <a:pt x="624" y="0"/>
                    <a:pt x="616" y="0"/>
                  </a:cubicBezTo>
                  <a:cubicBezTo>
                    <a:pt x="614" y="0"/>
                    <a:pt x="612" y="0"/>
                    <a:pt x="602" y="10"/>
                  </a:cubicBezTo>
                  <a:lnTo>
                    <a:pt x="542" y="78"/>
                  </a:lnTo>
                  <a:cubicBezTo>
                    <a:pt x="534" y="66"/>
                    <a:pt x="492" y="0"/>
                    <a:pt x="394" y="0"/>
                  </a:cubicBezTo>
                  <a:cubicBezTo>
                    <a:pt x="198" y="0"/>
                    <a:pt x="0" y="194"/>
                    <a:pt x="0" y="400"/>
                  </a:cubicBezTo>
                  <a:cubicBezTo>
                    <a:pt x="0" y="544"/>
                    <a:pt x="104" y="640"/>
                    <a:pt x="238" y="640"/>
                  </a:cubicBezTo>
                  <a:cubicBezTo>
                    <a:pt x="316" y="640"/>
                    <a:pt x="382" y="606"/>
                    <a:pt x="430" y="564"/>
                  </a:cubicBezTo>
                  <a:cubicBezTo>
                    <a:pt x="512" y="492"/>
                    <a:pt x="526" y="412"/>
                    <a:pt x="526" y="410"/>
                  </a:cubicBezTo>
                  <a:cubicBezTo>
                    <a:pt x="526" y="402"/>
                    <a:pt x="518" y="402"/>
                    <a:pt x="516" y="402"/>
                  </a:cubicBezTo>
                  <a:cubicBezTo>
                    <a:pt x="510" y="402"/>
                    <a:pt x="506" y="402"/>
                    <a:pt x="504" y="410"/>
                  </a:cubicBezTo>
                  <a:cubicBezTo>
                    <a:pt x="496" y="436"/>
                    <a:pt x="476" y="498"/>
                    <a:pt x="416" y="550"/>
                  </a:cubicBezTo>
                  <a:cubicBezTo>
                    <a:pt x="354" y="598"/>
                    <a:pt x="298" y="614"/>
                    <a:pt x="252" y="614"/>
                  </a:cubicBezTo>
                  <a:cubicBezTo>
                    <a:pt x="174" y="614"/>
                    <a:pt x="80" y="568"/>
                    <a:pt x="80" y="430"/>
                  </a:cubicBezTo>
                  <a:cubicBezTo>
                    <a:pt x="80" y="380"/>
                    <a:pt x="98" y="238"/>
                    <a:pt x="186" y="134"/>
                  </a:cubicBezTo>
                  <a:cubicBezTo>
                    <a:pt x="240" y="72"/>
                    <a:pt x="324" y="28"/>
                    <a:pt x="402" y="28"/>
                  </a:cubicBezTo>
                  <a:cubicBezTo>
                    <a:pt x="492" y="28"/>
                    <a:pt x="544" y="96"/>
                    <a:pt x="544" y="198"/>
                  </a:cubicBezTo>
                  <a:cubicBezTo>
                    <a:pt x="544" y="232"/>
                    <a:pt x="542" y="234"/>
                    <a:pt x="542" y="242"/>
                  </a:cubicBezTo>
                  <a:cubicBezTo>
                    <a:pt x="542" y="252"/>
                    <a:pt x="550" y="252"/>
                    <a:pt x="554" y="252"/>
                  </a:cubicBezTo>
                  <a:cubicBezTo>
                    <a:pt x="566" y="252"/>
                    <a:pt x="566" y="250"/>
                    <a:pt x="570" y="234"/>
                  </a:cubicBezTo>
                  <a:lnTo>
                    <a:pt x="626" y="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6"/>
            <p:cNvSpPr/>
            <p:nvPr/>
          </p:nvSpPr>
          <p:spPr>
            <a:xfrm>
              <a:off x="1174320" y="4444560"/>
              <a:ext cx="217440" cy="227520"/>
            </a:xfrm>
            <a:custGeom>
              <a:avLst/>
              <a:gdLst/>
              <a:ahLst/>
              <a:rect l="l" t="t" r="r" b="b"/>
              <a:pathLst>
                <a:path w="605" h="633">
                  <a:moveTo>
                    <a:pt x="126" y="530"/>
                  </a:moveTo>
                  <a:cubicBezTo>
                    <a:pt x="92" y="588"/>
                    <a:pt x="58" y="602"/>
                    <a:pt x="18" y="604"/>
                  </a:cubicBezTo>
                  <a:cubicBezTo>
                    <a:pt x="8" y="604"/>
                    <a:pt x="0" y="604"/>
                    <a:pt x="0" y="622"/>
                  </a:cubicBezTo>
                  <a:cubicBezTo>
                    <a:pt x="0" y="626"/>
                    <a:pt x="4" y="632"/>
                    <a:pt x="12" y="632"/>
                  </a:cubicBezTo>
                  <a:cubicBezTo>
                    <a:pt x="36" y="632"/>
                    <a:pt x="62" y="628"/>
                    <a:pt x="88" y="628"/>
                  </a:cubicBezTo>
                  <a:cubicBezTo>
                    <a:pt x="116" y="628"/>
                    <a:pt x="148" y="632"/>
                    <a:pt x="176" y="632"/>
                  </a:cubicBezTo>
                  <a:cubicBezTo>
                    <a:pt x="180" y="632"/>
                    <a:pt x="192" y="632"/>
                    <a:pt x="192" y="614"/>
                  </a:cubicBezTo>
                  <a:cubicBezTo>
                    <a:pt x="192" y="604"/>
                    <a:pt x="184" y="604"/>
                    <a:pt x="178" y="604"/>
                  </a:cubicBezTo>
                  <a:cubicBezTo>
                    <a:pt x="158" y="602"/>
                    <a:pt x="136" y="594"/>
                    <a:pt x="136" y="572"/>
                  </a:cubicBezTo>
                  <a:cubicBezTo>
                    <a:pt x="136" y="562"/>
                    <a:pt x="142" y="552"/>
                    <a:pt x="148" y="540"/>
                  </a:cubicBezTo>
                  <a:lnTo>
                    <a:pt x="216" y="428"/>
                  </a:lnTo>
                  <a:lnTo>
                    <a:pt x="438" y="428"/>
                  </a:lnTo>
                  <a:cubicBezTo>
                    <a:pt x="440" y="446"/>
                    <a:pt x="452" y="566"/>
                    <a:pt x="452" y="574"/>
                  </a:cubicBezTo>
                  <a:cubicBezTo>
                    <a:pt x="452" y="602"/>
                    <a:pt x="406" y="604"/>
                    <a:pt x="388" y="604"/>
                  </a:cubicBezTo>
                  <a:cubicBezTo>
                    <a:pt x="376" y="604"/>
                    <a:pt x="366" y="604"/>
                    <a:pt x="366" y="622"/>
                  </a:cubicBezTo>
                  <a:cubicBezTo>
                    <a:pt x="366" y="632"/>
                    <a:pt x="378" y="632"/>
                    <a:pt x="380" y="632"/>
                  </a:cubicBezTo>
                  <a:cubicBezTo>
                    <a:pt x="416" y="632"/>
                    <a:pt x="454" y="628"/>
                    <a:pt x="490" y="628"/>
                  </a:cubicBezTo>
                  <a:cubicBezTo>
                    <a:pt x="512" y="628"/>
                    <a:pt x="566" y="632"/>
                    <a:pt x="588" y="632"/>
                  </a:cubicBezTo>
                  <a:cubicBezTo>
                    <a:pt x="594" y="632"/>
                    <a:pt x="604" y="632"/>
                    <a:pt x="604" y="614"/>
                  </a:cubicBezTo>
                  <a:cubicBezTo>
                    <a:pt x="604" y="604"/>
                    <a:pt x="596" y="604"/>
                    <a:pt x="584" y="604"/>
                  </a:cubicBezTo>
                  <a:cubicBezTo>
                    <a:pt x="530" y="604"/>
                    <a:pt x="530" y="598"/>
                    <a:pt x="528" y="572"/>
                  </a:cubicBezTo>
                  <a:lnTo>
                    <a:pt x="474" y="22"/>
                  </a:lnTo>
                  <a:cubicBezTo>
                    <a:pt x="472" y="4"/>
                    <a:pt x="472" y="0"/>
                    <a:pt x="456" y="0"/>
                  </a:cubicBezTo>
                  <a:cubicBezTo>
                    <a:pt x="442" y="0"/>
                    <a:pt x="440" y="6"/>
                    <a:pt x="434" y="14"/>
                  </a:cubicBezTo>
                  <a:lnTo>
                    <a:pt x="126" y="530"/>
                  </a:lnTo>
                  <a:moveTo>
                    <a:pt x="232" y="400"/>
                  </a:moveTo>
                  <a:lnTo>
                    <a:pt x="406" y="110"/>
                  </a:lnTo>
                  <a:lnTo>
                    <a:pt x="434" y="400"/>
                  </a:lnTo>
                  <a:lnTo>
                    <a:pt x="232" y="40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5" name="CustomShape 7"/>
            <p:cNvSpPr/>
            <p:nvPr/>
          </p:nvSpPr>
          <p:spPr>
            <a:xfrm>
              <a:off x="1412640" y="4455360"/>
              <a:ext cx="226800" cy="216720"/>
            </a:xfrm>
            <a:custGeom>
              <a:avLst/>
              <a:gdLst/>
              <a:ahLst/>
              <a:rect l="l" t="t" r="r" b="b"/>
              <a:pathLst>
                <a:path w="631" h="603">
                  <a:moveTo>
                    <a:pt x="232" y="324"/>
                  </a:moveTo>
                  <a:lnTo>
                    <a:pt x="382" y="324"/>
                  </a:lnTo>
                  <a:cubicBezTo>
                    <a:pt x="506" y="324"/>
                    <a:pt x="630" y="232"/>
                    <a:pt x="630" y="134"/>
                  </a:cubicBezTo>
                  <a:cubicBezTo>
                    <a:pt x="630" y="66"/>
                    <a:pt x="572" y="0"/>
                    <a:pt x="456" y="0"/>
                  </a:cubicBezTo>
                  <a:lnTo>
                    <a:pt x="170" y="0"/>
                  </a:lnTo>
                  <a:cubicBezTo>
                    <a:pt x="154" y="0"/>
                    <a:pt x="144" y="0"/>
                    <a:pt x="144" y="16"/>
                  </a:cubicBezTo>
                  <a:cubicBezTo>
                    <a:pt x="144" y="28"/>
                    <a:pt x="152" y="28"/>
                    <a:pt x="170" y="28"/>
                  </a:cubicBezTo>
                  <a:cubicBezTo>
                    <a:pt x="180" y="28"/>
                    <a:pt x="196" y="28"/>
                    <a:pt x="208" y="30"/>
                  </a:cubicBezTo>
                  <a:cubicBezTo>
                    <a:pt x="222" y="30"/>
                    <a:pt x="226" y="34"/>
                    <a:pt x="226" y="44"/>
                  </a:cubicBezTo>
                  <a:cubicBezTo>
                    <a:pt x="226" y="46"/>
                    <a:pt x="226" y="50"/>
                    <a:pt x="224" y="60"/>
                  </a:cubicBezTo>
                  <a:lnTo>
                    <a:pt x="104" y="534"/>
                  </a:lnTo>
                  <a:cubicBezTo>
                    <a:pt x="96" y="568"/>
                    <a:pt x="94" y="574"/>
                    <a:pt x="24" y="574"/>
                  </a:cubicBezTo>
                  <a:cubicBezTo>
                    <a:pt x="10" y="574"/>
                    <a:pt x="0" y="574"/>
                    <a:pt x="0" y="592"/>
                  </a:cubicBezTo>
                  <a:cubicBezTo>
                    <a:pt x="0" y="602"/>
                    <a:pt x="10" y="602"/>
                    <a:pt x="14" y="602"/>
                  </a:cubicBezTo>
                  <a:cubicBezTo>
                    <a:pt x="38" y="602"/>
                    <a:pt x="100" y="600"/>
                    <a:pt x="126" y="600"/>
                  </a:cubicBezTo>
                  <a:cubicBezTo>
                    <a:pt x="144" y="600"/>
                    <a:pt x="164" y="600"/>
                    <a:pt x="182" y="600"/>
                  </a:cubicBezTo>
                  <a:cubicBezTo>
                    <a:pt x="200" y="600"/>
                    <a:pt x="220" y="602"/>
                    <a:pt x="238" y="602"/>
                  </a:cubicBezTo>
                  <a:cubicBezTo>
                    <a:pt x="246" y="602"/>
                    <a:pt x="256" y="602"/>
                    <a:pt x="256" y="584"/>
                  </a:cubicBezTo>
                  <a:cubicBezTo>
                    <a:pt x="256" y="574"/>
                    <a:pt x="248" y="574"/>
                    <a:pt x="232" y="574"/>
                  </a:cubicBezTo>
                  <a:cubicBezTo>
                    <a:pt x="200" y="574"/>
                    <a:pt x="174" y="574"/>
                    <a:pt x="174" y="558"/>
                  </a:cubicBezTo>
                  <a:cubicBezTo>
                    <a:pt x="174" y="554"/>
                    <a:pt x="176" y="550"/>
                    <a:pt x="178" y="544"/>
                  </a:cubicBezTo>
                  <a:lnTo>
                    <a:pt x="232" y="324"/>
                  </a:lnTo>
                  <a:moveTo>
                    <a:pt x="296" y="60"/>
                  </a:moveTo>
                  <a:cubicBezTo>
                    <a:pt x="304" y="30"/>
                    <a:pt x="304" y="28"/>
                    <a:pt x="342" y="28"/>
                  </a:cubicBezTo>
                  <a:lnTo>
                    <a:pt x="428" y="28"/>
                  </a:lnTo>
                  <a:cubicBezTo>
                    <a:pt x="500" y="28"/>
                    <a:pt x="548" y="52"/>
                    <a:pt x="548" y="112"/>
                  </a:cubicBezTo>
                  <a:cubicBezTo>
                    <a:pt x="548" y="146"/>
                    <a:pt x="530" y="222"/>
                    <a:pt x="496" y="254"/>
                  </a:cubicBezTo>
                  <a:cubicBezTo>
                    <a:pt x="452" y="294"/>
                    <a:pt x="398" y="300"/>
                    <a:pt x="360" y="300"/>
                  </a:cubicBezTo>
                  <a:lnTo>
                    <a:pt x="236" y="300"/>
                  </a:lnTo>
                  <a:lnTo>
                    <a:pt x="296" y="6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6" name="CustomShape 8"/>
            <p:cNvSpPr/>
            <p:nvPr/>
          </p:nvSpPr>
          <p:spPr>
            <a:xfrm>
              <a:off x="1659600" y="4456080"/>
              <a:ext cx="231120" cy="216000"/>
            </a:xfrm>
            <a:custGeom>
              <a:avLst/>
              <a:gdLst/>
              <a:ahLst/>
              <a:rect l="l" t="t" r="r" b="b"/>
              <a:pathLst>
                <a:path w="643" h="601">
                  <a:moveTo>
                    <a:pt x="590" y="394"/>
                  </a:moveTo>
                  <a:cubicBezTo>
                    <a:pt x="592" y="390"/>
                    <a:pt x="594" y="384"/>
                    <a:pt x="594" y="382"/>
                  </a:cubicBezTo>
                  <a:cubicBezTo>
                    <a:pt x="594" y="380"/>
                    <a:pt x="594" y="372"/>
                    <a:pt x="584" y="372"/>
                  </a:cubicBezTo>
                  <a:cubicBezTo>
                    <a:pt x="576" y="372"/>
                    <a:pt x="574" y="378"/>
                    <a:pt x="572" y="382"/>
                  </a:cubicBezTo>
                  <a:cubicBezTo>
                    <a:pt x="516" y="514"/>
                    <a:pt x="482" y="572"/>
                    <a:pt x="332" y="572"/>
                  </a:cubicBezTo>
                  <a:lnTo>
                    <a:pt x="204" y="572"/>
                  </a:lnTo>
                  <a:cubicBezTo>
                    <a:pt x="192" y="572"/>
                    <a:pt x="190" y="572"/>
                    <a:pt x="184" y="572"/>
                  </a:cubicBezTo>
                  <a:cubicBezTo>
                    <a:pt x="176" y="570"/>
                    <a:pt x="172" y="570"/>
                    <a:pt x="172" y="562"/>
                  </a:cubicBezTo>
                  <a:cubicBezTo>
                    <a:pt x="172" y="560"/>
                    <a:pt x="172" y="558"/>
                    <a:pt x="178" y="542"/>
                  </a:cubicBezTo>
                  <a:lnTo>
                    <a:pt x="238" y="302"/>
                  </a:lnTo>
                  <a:lnTo>
                    <a:pt x="324" y="302"/>
                  </a:lnTo>
                  <a:cubicBezTo>
                    <a:pt x="400" y="302"/>
                    <a:pt x="400" y="320"/>
                    <a:pt x="400" y="342"/>
                  </a:cubicBezTo>
                  <a:cubicBezTo>
                    <a:pt x="400" y="348"/>
                    <a:pt x="400" y="358"/>
                    <a:pt x="394" y="386"/>
                  </a:cubicBezTo>
                  <a:cubicBezTo>
                    <a:pt x="392" y="390"/>
                    <a:pt x="390" y="392"/>
                    <a:pt x="390" y="394"/>
                  </a:cubicBezTo>
                  <a:cubicBezTo>
                    <a:pt x="390" y="400"/>
                    <a:pt x="394" y="404"/>
                    <a:pt x="402" y="404"/>
                  </a:cubicBezTo>
                  <a:cubicBezTo>
                    <a:pt x="410" y="404"/>
                    <a:pt x="412" y="400"/>
                    <a:pt x="416" y="388"/>
                  </a:cubicBezTo>
                  <a:lnTo>
                    <a:pt x="466" y="180"/>
                  </a:lnTo>
                  <a:cubicBezTo>
                    <a:pt x="466" y="176"/>
                    <a:pt x="460" y="172"/>
                    <a:pt x="454" y="172"/>
                  </a:cubicBezTo>
                  <a:cubicBezTo>
                    <a:pt x="446" y="172"/>
                    <a:pt x="446" y="176"/>
                    <a:pt x="442" y="186"/>
                  </a:cubicBezTo>
                  <a:cubicBezTo>
                    <a:pt x="424" y="254"/>
                    <a:pt x="408" y="274"/>
                    <a:pt x="326" y="274"/>
                  </a:cubicBezTo>
                  <a:lnTo>
                    <a:pt x="244" y="274"/>
                  </a:lnTo>
                  <a:lnTo>
                    <a:pt x="296" y="62"/>
                  </a:lnTo>
                  <a:cubicBezTo>
                    <a:pt x="304" y="30"/>
                    <a:pt x="306" y="28"/>
                    <a:pt x="344" y="28"/>
                  </a:cubicBezTo>
                  <a:lnTo>
                    <a:pt x="468" y="28"/>
                  </a:lnTo>
                  <a:cubicBezTo>
                    <a:pt x="576" y="28"/>
                    <a:pt x="602" y="52"/>
                    <a:pt x="602" y="126"/>
                  </a:cubicBezTo>
                  <a:cubicBezTo>
                    <a:pt x="602" y="146"/>
                    <a:pt x="602" y="148"/>
                    <a:pt x="600" y="172"/>
                  </a:cubicBezTo>
                  <a:cubicBezTo>
                    <a:pt x="600" y="178"/>
                    <a:pt x="598" y="184"/>
                    <a:pt x="598" y="188"/>
                  </a:cubicBezTo>
                  <a:cubicBezTo>
                    <a:pt x="598" y="192"/>
                    <a:pt x="602" y="198"/>
                    <a:pt x="610" y="198"/>
                  </a:cubicBezTo>
                  <a:cubicBezTo>
                    <a:pt x="618" y="198"/>
                    <a:pt x="620" y="194"/>
                    <a:pt x="622" y="176"/>
                  </a:cubicBezTo>
                  <a:lnTo>
                    <a:pt x="640" y="24"/>
                  </a:lnTo>
                  <a:cubicBezTo>
                    <a:pt x="642" y="0"/>
                    <a:pt x="638" y="0"/>
                    <a:pt x="616" y="0"/>
                  </a:cubicBezTo>
                  <a:lnTo>
                    <a:pt x="170" y="0"/>
                  </a:lnTo>
                  <a:cubicBezTo>
                    <a:pt x="152" y="0"/>
                    <a:pt x="144" y="0"/>
                    <a:pt x="144" y="18"/>
                  </a:cubicBezTo>
                  <a:cubicBezTo>
                    <a:pt x="144" y="28"/>
                    <a:pt x="152" y="28"/>
                    <a:pt x="168" y="28"/>
                  </a:cubicBezTo>
                  <a:cubicBezTo>
                    <a:pt x="200" y="28"/>
                    <a:pt x="226" y="28"/>
                    <a:pt x="226" y="44"/>
                  </a:cubicBezTo>
                  <a:cubicBezTo>
                    <a:pt x="226" y="46"/>
                    <a:pt x="226" y="48"/>
                    <a:pt x="222" y="64"/>
                  </a:cubicBezTo>
                  <a:lnTo>
                    <a:pt x="104" y="530"/>
                  </a:lnTo>
                  <a:cubicBezTo>
                    <a:pt x="96" y="566"/>
                    <a:pt x="94" y="572"/>
                    <a:pt x="24" y="572"/>
                  </a:cubicBezTo>
                  <a:cubicBezTo>
                    <a:pt x="10" y="572"/>
                    <a:pt x="0" y="572"/>
                    <a:pt x="0" y="588"/>
                  </a:cubicBezTo>
                  <a:cubicBezTo>
                    <a:pt x="0" y="600"/>
                    <a:pt x="8" y="600"/>
                    <a:pt x="24" y="600"/>
                  </a:cubicBezTo>
                  <a:lnTo>
                    <a:pt x="482" y="600"/>
                  </a:lnTo>
                  <a:cubicBezTo>
                    <a:pt x="502" y="600"/>
                    <a:pt x="504" y="598"/>
                    <a:pt x="510" y="584"/>
                  </a:cubicBezTo>
                  <a:lnTo>
                    <a:pt x="590" y="39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9"/>
            <p:cNvSpPr/>
            <p:nvPr/>
          </p:nvSpPr>
          <p:spPr>
            <a:xfrm>
              <a:off x="2004480" y="4554720"/>
              <a:ext cx="210960" cy="74880"/>
            </a:xfrm>
            <a:custGeom>
              <a:avLst/>
              <a:gdLst/>
              <a:ahLst/>
              <a:rect l="l" t="t" r="r" b="b"/>
              <a:pathLst>
                <a:path w="587" h="209">
                  <a:moveTo>
                    <a:pt x="556" y="36"/>
                  </a:moveTo>
                  <a:cubicBezTo>
                    <a:pt x="570" y="36"/>
                    <a:pt x="586" y="36"/>
                    <a:pt x="586" y="18"/>
                  </a:cubicBezTo>
                  <a:cubicBezTo>
                    <a:pt x="586" y="0"/>
                    <a:pt x="570" y="0"/>
                    <a:pt x="558" y="0"/>
                  </a:cubicBezTo>
                  <a:lnTo>
                    <a:pt x="30" y="0"/>
                  </a:lnTo>
                  <a:cubicBezTo>
                    <a:pt x="16" y="0"/>
                    <a:pt x="0" y="0"/>
                    <a:pt x="0" y="18"/>
                  </a:cubicBezTo>
                  <a:cubicBezTo>
                    <a:pt x="0" y="36"/>
                    <a:pt x="16" y="36"/>
                    <a:pt x="30" y="36"/>
                  </a:cubicBezTo>
                  <a:lnTo>
                    <a:pt x="556" y="36"/>
                  </a:lnTo>
                  <a:moveTo>
                    <a:pt x="558" y="208"/>
                  </a:moveTo>
                  <a:cubicBezTo>
                    <a:pt x="570" y="208"/>
                    <a:pt x="586" y="208"/>
                    <a:pt x="586" y="190"/>
                  </a:cubicBezTo>
                  <a:cubicBezTo>
                    <a:pt x="586" y="172"/>
                    <a:pt x="570" y="172"/>
                    <a:pt x="556" y="172"/>
                  </a:cubicBezTo>
                  <a:lnTo>
                    <a:pt x="30" y="172"/>
                  </a:lnTo>
                  <a:cubicBezTo>
                    <a:pt x="16" y="172"/>
                    <a:pt x="0" y="172"/>
                    <a:pt x="0" y="190"/>
                  </a:cubicBezTo>
                  <a:cubicBezTo>
                    <a:pt x="0" y="208"/>
                    <a:pt x="16" y="208"/>
                    <a:pt x="30" y="208"/>
                  </a:cubicBezTo>
                  <a:lnTo>
                    <a:pt x="558" y="20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0"/>
            <p:cNvSpPr/>
            <p:nvPr/>
          </p:nvSpPr>
          <p:spPr>
            <a:xfrm>
              <a:off x="2338560" y="4416480"/>
              <a:ext cx="175680" cy="352080"/>
            </a:xfrm>
            <a:custGeom>
              <a:avLst/>
              <a:gdLst/>
              <a:ahLst/>
              <a:rect l="l" t="t" r="r" b="b"/>
              <a:pathLst>
                <a:path w="489" h="979">
                  <a:moveTo>
                    <a:pt x="190" y="774"/>
                  </a:moveTo>
                  <a:cubicBezTo>
                    <a:pt x="180" y="920"/>
                    <a:pt x="148" y="958"/>
                    <a:pt x="98" y="958"/>
                  </a:cubicBezTo>
                  <a:cubicBezTo>
                    <a:pt x="86" y="958"/>
                    <a:pt x="60" y="956"/>
                    <a:pt x="40" y="940"/>
                  </a:cubicBezTo>
                  <a:cubicBezTo>
                    <a:pt x="66" y="936"/>
                    <a:pt x="74" y="916"/>
                    <a:pt x="74" y="904"/>
                  </a:cubicBezTo>
                  <a:cubicBezTo>
                    <a:pt x="74" y="878"/>
                    <a:pt x="54" y="868"/>
                    <a:pt x="38" y="868"/>
                  </a:cubicBezTo>
                  <a:cubicBezTo>
                    <a:pt x="20" y="868"/>
                    <a:pt x="0" y="878"/>
                    <a:pt x="0" y="906"/>
                  </a:cubicBezTo>
                  <a:cubicBezTo>
                    <a:pt x="0" y="948"/>
                    <a:pt x="44" y="978"/>
                    <a:pt x="98" y="978"/>
                  </a:cubicBezTo>
                  <a:cubicBezTo>
                    <a:pt x="180" y="978"/>
                    <a:pt x="224" y="902"/>
                    <a:pt x="242" y="822"/>
                  </a:cubicBezTo>
                  <a:cubicBezTo>
                    <a:pt x="254" y="776"/>
                    <a:pt x="286" y="520"/>
                    <a:pt x="292" y="422"/>
                  </a:cubicBezTo>
                  <a:lnTo>
                    <a:pt x="310" y="204"/>
                  </a:lnTo>
                  <a:cubicBezTo>
                    <a:pt x="322" y="42"/>
                    <a:pt x="352" y="20"/>
                    <a:pt x="392" y="20"/>
                  </a:cubicBezTo>
                  <a:cubicBezTo>
                    <a:pt x="400" y="20"/>
                    <a:pt x="428" y="22"/>
                    <a:pt x="448" y="38"/>
                  </a:cubicBezTo>
                  <a:cubicBezTo>
                    <a:pt x="422" y="42"/>
                    <a:pt x="414" y="62"/>
                    <a:pt x="414" y="74"/>
                  </a:cubicBezTo>
                  <a:cubicBezTo>
                    <a:pt x="414" y="100"/>
                    <a:pt x="434" y="110"/>
                    <a:pt x="450" y="110"/>
                  </a:cubicBezTo>
                  <a:cubicBezTo>
                    <a:pt x="468" y="110"/>
                    <a:pt x="488" y="100"/>
                    <a:pt x="488" y="74"/>
                  </a:cubicBezTo>
                  <a:cubicBezTo>
                    <a:pt x="488" y="30"/>
                    <a:pt x="444" y="0"/>
                    <a:pt x="390" y="0"/>
                  </a:cubicBezTo>
                  <a:cubicBezTo>
                    <a:pt x="308" y="0"/>
                    <a:pt x="272" y="86"/>
                    <a:pt x="258" y="152"/>
                  </a:cubicBezTo>
                  <a:cubicBezTo>
                    <a:pt x="248" y="200"/>
                    <a:pt x="216" y="450"/>
                    <a:pt x="208" y="556"/>
                  </a:cubicBezTo>
                  <a:lnTo>
                    <a:pt x="190" y="77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11"/>
            <p:cNvSpPr/>
            <p:nvPr/>
          </p:nvSpPr>
          <p:spPr>
            <a:xfrm>
              <a:off x="2546640" y="4343040"/>
              <a:ext cx="145440" cy="151920"/>
            </a:xfrm>
            <a:custGeom>
              <a:avLst/>
              <a:gdLst/>
              <a:ahLst/>
              <a:rect l="l" t="t" r="r" b="b"/>
              <a:pathLst>
                <a:path w="405" h="423">
                  <a:moveTo>
                    <a:pt x="212" y="50"/>
                  </a:moveTo>
                  <a:cubicBezTo>
                    <a:pt x="218" y="28"/>
                    <a:pt x="220" y="22"/>
                    <a:pt x="276" y="22"/>
                  </a:cubicBezTo>
                  <a:cubicBezTo>
                    <a:pt x="296" y="22"/>
                    <a:pt x="302" y="22"/>
                    <a:pt x="302" y="8"/>
                  </a:cubicBezTo>
                  <a:cubicBezTo>
                    <a:pt x="302" y="8"/>
                    <a:pt x="302" y="0"/>
                    <a:pt x="292" y="0"/>
                  </a:cubicBezTo>
                  <a:cubicBezTo>
                    <a:pt x="276" y="0"/>
                    <a:pt x="260" y="2"/>
                    <a:pt x="246" y="2"/>
                  </a:cubicBezTo>
                  <a:cubicBezTo>
                    <a:pt x="230" y="2"/>
                    <a:pt x="212" y="2"/>
                    <a:pt x="196" y="2"/>
                  </a:cubicBezTo>
                  <a:cubicBezTo>
                    <a:pt x="184" y="2"/>
                    <a:pt x="166" y="2"/>
                    <a:pt x="154" y="2"/>
                  </a:cubicBezTo>
                  <a:cubicBezTo>
                    <a:pt x="140" y="2"/>
                    <a:pt x="126" y="0"/>
                    <a:pt x="114" y="0"/>
                  </a:cubicBezTo>
                  <a:cubicBezTo>
                    <a:pt x="110" y="0"/>
                    <a:pt x="100" y="0"/>
                    <a:pt x="100" y="14"/>
                  </a:cubicBezTo>
                  <a:cubicBezTo>
                    <a:pt x="100" y="22"/>
                    <a:pt x="108" y="22"/>
                    <a:pt x="120" y="22"/>
                  </a:cubicBezTo>
                  <a:cubicBezTo>
                    <a:pt x="120" y="22"/>
                    <a:pt x="132" y="22"/>
                    <a:pt x="144" y="24"/>
                  </a:cubicBezTo>
                  <a:cubicBezTo>
                    <a:pt x="156" y="24"/>
                    <a:pt x="158" y="26"/>
                    <a:pt x="158" y="32"/>
                  </a:cubicBezTo>
                  <a:cubicBezTo>
                    <a:pt x="158" y="34"/>
                    <a:pt x="158" y="36"/>
                    <a:pt x="156" y="46"/>
                  </a:cubicBezTo>
                  <a:lnTo>
                    <a:pt x="72" y="374"/>
                  </a:lnTo>
                  <a:cubicBezTo>
                    <a:pt x="68" y="394"/>
                    <a:pt x="66" y="400"/>
                    <a:pt x="18" y="400"/>
                  </a:cubicBezTo>
                  <a:cubicBezTo>
                    <a:pt x="8" y="400"/>
                    <a:pt x="0" y="400"/>
                    <a:pt x="0" y="412"/>
                  </a:cubicBezTo>
                  <a:cubicBezTo>
                    <a:pt x="0" y="422"/>
                    <a:pt x="8" y="422"/>
                    <a:pt x="18" y="422"/>
                  </a:cubicBezTo>
                  <a:lnTo>
                    <a:pt x="330" y="422"/>
                  </a:lnTo>
                  <a:cubicBezTo>
                    <a:pt x="344" y="422"/>
                    <a:pt x="346" y="422"/>
                    <a:pt x="350" y="410"/>
                  </a:cubicBezTo>
                  <a:cubicBezTo>
                    <a:pt x="356" y="394"/>
                    <a:pt x="404" y="274"/>
                    <a:pt x="404" y="268"/>
                  </a:cubicBezTo>
                  <a:cubicBezTo>
                    <a:pt x="404" y="266"/>
                    <a:pt x="402" y="260"/>
                    <a:pt x="392" y="260"/>
                  </a:cubicBezTo>
                  <a:cubicBezTo>
                    <a:pt x="386" y="260"/>
                    <a:pt x="384" y="262"/>
                    <a:pt x="380" y="272"/>
                  </a:cubicBezTo>
                  <a:cubicBezTo>
                    <a:pt x="356" y="332"/>
                    <a:pt x="330" y="400"/>
                    <a:pt x="216" y="400"/>
                  </a:cubicBezTo>
                  <a:lnTo>
                    <a:pt x="146" y="400"/>
                  </a:lnTo>
                  <a:cubicBezTo>
                    <a:pt x="128" y="400"/>
                    <a:pt x="126" y="400"/>
                    <a:pt x="126" y="394"/>
                  </a:cubicBezTo>
                  <a:cubicBezTo>
                    <a:pt x="126" y="394"/>
                    <a:pt x="126" y="390"/>
                    <a:pt x="130" y="380"/>
                  </a:cubicBezTo>
                  <a:lnTo>
                    <a:pt x="212" y="5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12"/>
            <p:cNvSpPr/>
            <p:nvPr/>
          </p:nvSpPr>
          <p:spPr>
            <a:xfrm>
              <a:off x="2720880" y="4343040"/>
              <a:ext cx="198000" cy="151920"/>
            </a:xfrm>
            <a:custGeom>
              <a:avLst/>
              <a:gdLst/>
              <a:ahLst/>
              <a:rect l="l" t="t" r="r" b="b"/>
              <a:pathLst>
                <a:path w="551" h="423">
                  <a:moveTo>
                    <a:pt x="472" y="68"/>
                  </a:moveTo>
                  <a:cubicBezTo>
                    <a:pt x="478" y="44"/>
                    <a:pt x="488" y="24"/>
                    <a:pt x="538" y="22"/>
                  </a:cubicBezTo>
                  <a:cubicBezTo>
                    <a:pt x="540" y="22"/>
                    <a:pt x="550" y="22"/>
                    <a:pt x="550" y="8"/>
                  </a:cubicBezTo>
                  <a:cubicBezTo>
                    <a:pt x="550" y="4"/>
                    <a:pt x="546" y="0"/>
                    <a:pt x="540" y="0"/>
                  </a:cubicBezTo>
                  <a:cubicBezTo>
                    <a:pt x="520" y="0"/>
                    <a:pt x="498" y="2"/>
                    <a:pt x="476" y="2"/>
                  </a:cubicBezTo>
                  <a:cubicBezTo>
                    <a:pt x="462" y="2"/>
                    <a:pt x="426" y="0"/>
                    <a:pt x="412" y="0"/>
                  </a:cubicBezTo>
                  <a:cubicBezTo>
                    <a:pt x="408" y="0"/>
                    <a:pt x="398" y="0"/>
                    <a:pt x="398" y="14"/>
                  </a:cubicBezTo>
                  <a:cubicBezTo>
                    <a:pt x="398" y="22"/>
                    <a:pt x="406" y="22"/>
                    <a:pt x="412" y="22"/>
                  </a:cubicBezTo>
                  <a:cubicBezTo>
                    <a:pt x="442" y="22"/>
                    <a:pt x="452" y="32"/>
                    <a:pt x="452" y="48"/>
                  </a:cubicBezTo>
                  <a:cubicBezTo>
                    <a:pt x="452" y="52"/>
                    <a:pt x="452" y="56"/>
                    <a:pt x="450" y="62"/>
                  </a:cubicBezTo>
                  <a:lnTo>
                    <a:pt x="382" y="332"/>
                  </a:lnTo>
                  <a:lnTo>
                    <a:pt x="226" y="10"/>
                  </a:lnTo>
                  <a:cubicBezTo>
                    <a:pt x="220" y="0"/>
                    <a:pt x="220" y="0"/>
                    <a:pt x="204" y="0"/>
                  </a:cubicBezTo>
                  <a:lnTo>
                    <a:pt x="120" y="0"/>
                  </a:lnTo>
                  <a:cubicBezTo>
                    <a:pt x="108" y="0"/>
                    <a:pt x="100" y="0"/>
                    <a:pt x="100" y="14"/>
                  </a:cubicBezTo>
                  <a:cubicBezTo>
                    <a:pt x="100" y="22"/>
                    <a:pt x="108" y="22"/>
                    <a:pt x="120" y="22"/>
                  </a:cubicBezTo>
                  <a:cubicBezTo>
                    <a:pt x="134" y="22"/>
                    <a:pt x="146" y="22"/>
                    <a:pt x="160" y="26"/>
                  </a:cubicBezTo>
                  <a:lnTo>
                    <a:pt x="78" y="356"/>
                  </a:lnTo>
                  <a:cubicBezTo>
                    <a:pt x="72" y="380"/>
                    <a:pt x="62" y="398"/>
                    <a:pt x="12" y="400"/>
                  </a:cubicBezTo>
                  <a:cubicBezTo>
                    <a:pt x="8" y="400"/>
                    <a:pt x="0" y="400"/>
                    <a:pt x="0" y="412"/>
                  </a:cubicBezTo>
                  <a:cubicBezTo>
                    <a:pt x="0" y="420"/>
                    <a:pt x="4" y="422"/>
                    <a:pt x="10" y="422"/>
                  </a:cubicBezTo>
                  <a:cubicBezTo>
                    <a:pt x="30" y="422"/>
                    <a:pt x="52" y="420"/>
                    <a:pt x="74" y="420"/>
                  </a:cubicBezTo>
                  <a:cubicBezTo>
                    <a:pt x="88" y="420"/>
                    <a:pt x="124" y="422"/>
                    <a:pt x="138" y="422"/>
                  </a:cubicBezTo>
                  <a:cubicBezTo>
                    <a:pt x="146" y="422"/>
                    <a:pt x="152" y="418"/>
                    <a:pt x="152" y="410"/>
                  </a:cubicBezTo>
                  <a:cubicBezTo>
                    <a:pt x="152" y="400"/>
                    <a:pt x="144" y="400"/>
                    <a:pt x="138" y="400"/>
                  </a:cubicBezTo>
                  <a:cubicBezTo>
                    <a:pt x="98" y="398"/>
                    <a:pt x="98" y="382"/>
                    <a:pt x="98" y="374"/>
                  </a:cubicBezTo>
                  <a:cubicBezTo>
                    <a:pt x="98" y="372"/>
                    <a:pt x="98" y="368"/>
                    <a:pt x="100" y="358"/>
                  </a:cubicBezTo>
                  <a:lnTo>
                    <a:pt x="180" y="42"/>
                  </a:lnTo>
                  <a:lnTo>
                    <a:pt x="360" y="412"/>
                  </a:lnTo>
                  <a:cubicBezTo>
                    <a:pt x="364" y="422"/>
                    <a:pt x="368" y="422"/>
                    <a:pt x="374" y="422"/>
                  </a:cubicBezTo>
                  <a:cubicBezTo>
                    <a:pt x="384" y="422"/>
                    <a:pt x="384" y="420"/>
                    <a:pt x="386" y="410"/>
                  </a:cubicBezTo>
                  <a:lnTo>
                    <a:pt x="472" y="6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13"/>
            <p:cNvSpPr/>
            <p:nvPr/>
          </p:nvSpPr>
          <p:spPr>
            <a:xfrm>
              <a:off x="2945520" y="4343040"/>
              <a:ext cx="169920" cy="151920"/>
            </a:xfrm>
            <a:custGeom>
              <a:avLst/>
              <a:gdLst/>
              <a:ahLst/>
              <a:rect l="l" t="t" r="r" b="b"/>
              <a:pathLst>
                <a:path w="473" h="423">
                  <a:moveTo>
                    <a:pt x="72" y="374"/>
                  </a:moveTo>
                  <a:cubicBezTo>
                    <a:pt x="68" y="394"/>
                    <a:pt x="66" y="400"/>
                    <a:pt x="18" y="400"/>
                  </a:cubicBezTo>
                  <a:cubicBezTo>
                    <a:pt x="8" y="400"/>
                    <a:pt x="0" y="400"/>
                    <a:pt x="0" y="412"/>
                  </a:cubicBezTo>
                  <a:cubicBezTo>
                    <a:pt x="0" y="422"/>
                    <a:pt x="8" y="422"/>
                    <a:pt x="18" y="422"/>
                  </a:cubicBezTo>
                  <a:lnTo>
                    <a:pt x="258" y="422"/>
                  </a:lnTo>
                  <a:cubicBezTo>
                    <a:pt x="362" y="422"/>
                    <a:pt x="440" y="352"/>
                    <a:pt x="440" y="290"/>
                  </a:cubicBezTo>
                  <a:cubicBezTo>
                    <a:pt x="440" y="246"/>
                    <a:pt x="400" y="208"/>
                    <a:pt x="336" y="202"/>
                  </a:cubicBezTo>
                  <a:cubicBezTo>
                    <a:pt x="410" y="188"/>
                    <a:pt x="472" y="140"/>
                    <a:pt x="472" y="88"/>
                  </a:cubicBezTo>
                  <a:cubicBezTo>
                    <a:pt x="472" y="40"/>
                    <a:pt x="424" y="0"/>
                    <a:pt x="344" y="0"/>
                  </a:cubicBezTo>
                  <a:lnTo>
                    <a:pt x="120" y="0"/>
                  </a:lnTo>
                  <a:cubicBezTo>
                    <a:pt x="108" y="0"/>
                    <a:pt x="100" y="0"/>
                    <a:pt x="100" y="14"/>
                  </a:cubicBezTo>
                  <a:cubicBezTo>
                    <a:pt x="100" y="22"/>
                    <a:pt x="108" y="22"/>
                    <a:pt x="120" y="22"/>
                  </a:cubicBezTo>
                  <a:cubicBezTo>
                    <a:pt x="120" y="22"/>
                    <a:pt x="132" y="22"/>
                    <a:pt x="144" y="24"/>
                  </a:cubicBezTo>
                  <a:cubicBezTo>
                    <a:pt x="156" y="24"/>
                    <a:pt x="158" y="26"/>
                    <a:pt x="158" y="32"/>
                  </a:cubicBezTo>
                  <a:cubicBezTo>
                    <a:pt x="158" y="34"/>
                    <a:pt x="158" y="36"/>
                    <a:pt x="156" y="46"/>
                  </a:cubicBezTo>
                  <a:lnTo>
                    <a:pt x="72" y="374"/>
                  </a:lnTo>
                  <a:moveTo>
                    <a:pt x="172" y="194"/>
                  </a:moveTo>
                  <a:lnTo>
                    <a:pt x="210" y="44"/>
                  </a:lnTo>
                  <a:cubicBezTo>
                    <a:pt x="214" y="24"/>
                    <a:pt x="214" y="22"/>
                    <a:pt x="240" y="22"/>
                  </a:cubicBezTo>
                  <a:lnTo>
                    <a:pt x="334" y="22"/>
                  </a:lnTo>
                  <a:cubicBezTo>
                    <a:pt x="398" y="22"/>
                    <a:pt x="412" y="64"/>
                    <a:pt x="412" y="88"/>
                  </a:cubicBezTo>
                  <a:cubicBezTo>
                    <a:pt x="412" y="138"/>
                    <a:pt x="356" y="194"/>
                    <a:pt x="274" y="194"/>
                  </a:cubicBezTo>
                  <a:lnTo>
                    <a:pt x="172" y="194"/>
                  </a:lnTo>
                  <a:moveTo>
                    <a:pt x="142" y="400"/>
                  </a:moveTo>
                  <a:cubicBezTo>
                    <a:pt x="122" y="400"/>
                    <a:pt x="122" y="400"/>
                    <a:pt x="122" y="394"/>
                  </a:cubicBezTo>
                  <a:cubicBezTo>
                    <a:pt x="122" y="394"/>
                    <a:pt x="122" y="390"/>
                    <a:pt x="124" y="380"/>
                  </a:cubicBezTo>
                  <a:lnTo>
                    <a:pt x="168" y="212"/>
                  </a:lnTo>
                  <a:lnTo>
                    <a:pt x="298" y="212"/>
                  </a:lnTo>
                  <a:cubicBezTo>
                    <a:pt x="356" y="212"/>
                    <a:pt x="378" y="250"/>
                    <a:pt x="378" y="286"/>
                  </a:cubicBezTo>
                  <a:cubicBezTo>
                    <a:pt x="378" y="346"/>
                    <a:pt x="316" y="400"/>
                    <a:pt x="242" y="400"/>
                  </a:cubicBezTo>
                  <a:lnTo>
                    <a:pt x="142" y="40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14"/>
            <p:cNvSpPr/>
            <p:nvPr/>
          </p:nvSpPr>
          <p:spPr>
            <a:xfrm>
              <a:off x="2485440" y="4632480"/>
              <a:ext cx="145440" cy="151920"/>
            </a:xfrm>
            <a:custGeom>
              <a:avLst/>
              <a:gdLst/>
              <a:ahLst/>
              <a:rect l="l" t="t" r="r" b="b"/>
              <a:pathLst>
                <a:path w="405" h="423">
                  <a:moveTo>
                    <a:pt x="212" y="50"/>
                  </a:moveTo>
                  <a:cubicBezTo>
                    <a:pt x="218" y="28"/>
                    <a:pt x="220" y="22"/>
                    <a:pt x="276" y="22"/>
                  </a:cubicBezTo>
                  <a:cubicBezTo>
                    <a:pt x="296" y="22"/>
                    <a:pt x="302" y="22"/>
                    <a:pt x="302" y="8"/>
                  </a:cubicBezTo>
                  <a:cubicBezTo>
                    <a:pt x="302" y="8"/>
                    <a:pt x="300" y="0"/>
                    <a:pt x="292" y="0"/>
                  </a:cubicBezTo>
                  <a:cubicBezTo>
                    <a:pt x="276" y="0"/>
                    <a:pt x="260" y="2"/>
                    <a:pt x="246" y="2"/>
                  </a:cubicBezTo>
                  <a:cubicBezTo>
                    <a:pt x="230" y="2"/>
                    <a:pt x="212" y="2"/>
                    <a:pt x="196" y="2"/>
                  </a:cubicBezTo>
                  <a:cubicBezTo>
                    <a:pt x="182" y="2"/>
                    <a:pt x="166" y="2"/>
                    <a:pt x="154" y="2"/>
                  </a:cubicBezTo>
                  <a:cubicBezTo>
                    <a:pt x="140" y="2"/>
                    <a:pt x="126" y="0"/>
                    <a:pt x="114" y="0"/>
                  </a:cubicBezTo>
                  <a:cubicBezTo>
                    <a:pt x="110" y="0"/>
                    <a:pt x="100" y="0"/>
                    <a:pt x="100" y="14"/>
                  </a:cubicBezTo>
                  <a:cubicBezTo>
                    <a:pt x="100" y="22"/>
                    <a:pt x="108" y="22"/>
                    <a:pt x="120" y="22"/>
                  </a:cubicBezTo>
                  <a:cubicBezTo>
                    <a:pt x="120" y="22"/>
                    <a:pt x="132" y="22"/>
                    <a:pt x="144" y="24"/>
                  </a:cubicBezTo>
                  <a:cubicBezTo>
                    <a:pt x="156" y="24"/>
                    <a:pt x="158" y="26"/>
                    <a:pt x="158" y="32"/>
                  </a:cubicBezTo>
                  <a:cubicBezTo>
                    <a:pt x="158" y="34"/>
                    <a:pt x="158" y="36"/>
                    <a:pt x="156" y="46"/>
                  </a:cubicBezTo>
                  <a:lnTo>
                    <a:pt x="72" y="374"/>
                  </a:lnTo>
                  <a:cubicBezTo>
                    <a:pt x="68" y="394"/>
                    <a:pt x="66" y="400"/>
                    <a:pt x="18" y="400"/>
                  </a:cubicBezTo>
                  <a:cubicBezTo>
                    <a:pt x="8" y="400"/>
                    <a:pt x="0" y="400"/>
                    <a:pt x="0" y="412"/>
                  </a:cubicBezTo>
                  <a:cubicBezTo>
                    <a:pt x="0" y="422"/>
                    <a:pt x="8" y="422"/>
                    <a:pt x="18" y="422"/>
                  </a:cubicBezTo>
                  <a:lnTo>
                    <a:pt x="330" y="422"/>
                  </a:lnTo>
                  <a:cubicBezTo>
                    <a:pt x="344" y="422"/>
                    <a:pt x="346" y="422"/>
                    <a:pt x="350" y="410"/>
                  </a:cubicBezTo>
                  <a:cubicBezTo>
                    <a:pt x="356" y="394"/>
                    <a:pt x="404" y="274"/>
                    <a:pt x="404" y="268"/>
                  </a:cubicBezTo>
                  <a:cubicBezTo>
                    <a:pt x="404" y="266"/>
                    <a:pt x="402" y="260"/>
                    <a:pt x="392" y="260"/>
                  </a:cubicBezTo>
                  <a:cubicBezTo>
                    <a:pt x="386" y="260"/>
                    <a:pt x="384" y="262"/>
                    <a:pt x="380" y="272"/>
                  </a:cubicBezTo>
                  <a:cubicBezTo>
                    <a:pt x="356" y="332"/>
                    <a:pt x="330" y="400"/>
                    <a:pt x="216" y="400"/>
                  </a:cubicBezTo>
                  <a:lnTo>
                    <a:pt x="146" y="400"/>
                  </a:lnTo>
                  <a:cubicBezTo>
                    <a:pt x="128" y="400"/>
                    <a:pt x="126" y="400"/>
                    <a:pt x="126" y="394"/>
                  </a:cubicBezTo>
                  <a:cubicBezTo>
                    <a:pt x="126" y="394"/>
                    <a:pt x="126" y="390"/>
                    <a:pt x="130" y="380"/>
                  </a:cubicBezTo>
                  <a:lnTo>
                    <a:pt x="212" y="5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15"/>
            <p:cNvSpPr/>
            <p:nvPr/>
          </p:nvSpPr>
          <p:spPr>
            <a:xfrm>
              <a:off x="2658960" y="4633200"/>
              <a:ext cx="168480" cy="151200"/>
            </a:xfrm>
            <a:custGeom>
              <a:avLst/>
              <a:gdLst/>
              <a:ahLst/>
              <a:rect l="l" t="t" r="r" b="b"/>
              <a:pathLst>
                <a:path w="469" h="421">
                  <a:moveTo>
                    <a:pt x="168" y="220"/>
                  </a:moveTo>
                  <a:lnTo>
                    <a:pt x="234" y="220"/>
                  </a:lnTo>
                  <a:cubicBezTo>
                    <a:pt x="282" y="220"/>
                    <a:pt x="290" y="228"/>
                    <a:pt x="290" y="248"/>
                  </a:cubicBezTo>
                  <a:cubicBezTo>
                    <a:pt x="290" y="258"/>
                    <a:pt x="290" y="258"/>
                    <a:pt x="286" y="276"/>
                  </a:cubicBezTo>
                  <a:cubicBezTo>
                    <a:pt x="284" y="280"/>
                    <a:pt x="284" y="282"/>
                    <a:pt x="284" y="284"/>
                  </a:cubicBezTo>
                  <a:cubicBezTo>
                    <a:pt x="284" y="290"/>
                    <a:pt x="288" y="292"/>
                    <a:pt x="294" y="292"/>
                  </a:cubicBezTo>
                  <a:cubicBezTo>
                    <a:pt x="302" y="292"/>
                    <a:pt x="302" y="290"/>
                    <a:pt x="306" y="278"/>
                  </a:cubicBezTo>
                  <a:lnTo>
                    <a:pt x="340" y="148"/>
                  </a:lnTo>
                  <a:cubicBezTo>
                    <a:pt x="340" y="146"/>
                    <a:pt x="342" y="136"/>
                    <a:pt x="342" y="136"/>
                  </a:cubicBezTo>
                  <a:cubicBezTo>
                    <a:pt x="342" y="130"/>
                    <a:pt x="338" y="126"/>
                    <a:pt x="332" y="126"/>
                  </a:cubicBezTo>
                  <a:cubicBezTo>
                    <a:pt x="322" y="126"/>
                    <a:pt x="322" y="130"/>
                    <a:pt x="318" y="140"/>
                  </a:cubicBezTo>
                  <a:cubicBezTo>
                    <a:pt x="306" y="190"/>
                    <a:pt x="288" y="198"/>
                    <a:pt x="236" y="198"/>
                  </a:cubicBezTo>
                  <a:lnTo>
                    <a:pt x="174" y="198"/>
                  </a:lnTo>
                  <a:lnTo>
                    <a:pt x="214" y="44"/>
                  </a:lnTo>
                  <a:cubicBezTo>
                    <a:pt x="218" y="24"/>
                    <a:pt x="218" y="22"/>
                    <a:pt x="244" y="22"/>
                  </a:cubicBezTo>
                  <a:lnTo>
                    <a:pt x="340" y="22"/>
                  </a:lnTo>
                  <a:cubicBezTo>
                    <a:pt x="422" y="22"/>
                    <a:pt x="436" y="42"/>
                    <a:pt x="436" y="94"/>
                  </a:cubicBezTo>
                  <a:cubicBezTo>
                    <a:pt x="436" y="114"/>
                    <a:pt x="434" y="126"/>
                    <a:pt x="434" y="132"/>
                  </a:cubicBezTo>
                  <a:cubicBezTo>
                    <a:pt x="434" y="136"/>
                    <a:pt x="436" y="142"/>
                    <a:pt x="444" y="142"/>
                  </a:cubicBezTo>
                  <a:cubicBezTo>
                    <a:pt x="454" y="142"/>
                    <a:pt x="454" y="136"/>
                    <a:pt x="456" y="126"/>
                  </a:cubicBezTo>
                  <a:lnTo>
                    <a:pt x="466" y="18"/>
                  </a:lnTo>
                  <a:cubicBezTo>
                    <a:pt x="468" y="0"/>
                    <a:pt x="464" y="0"/>
                    <a:pt x="450" y="0"/>
                  </a:cubicBezTo>
                  <a:lnTo>
                    <a:pt x="120" y="0"/>
                  </a:lnTo>
                  <a:cubicBezTo>
                    <a:pt x="108" y="0"/>
                    <a:pt x="100" y="0"/>
                    <a:pt x="100" y="14"/>
                  </a:cubicBezTo>
                  <a:cubicBezTo>
                    <a:pt x="100" y="22"/>
                    <a:pt x="106" y="22"/>
                    <a:pt x="120" y="22"/>
                  </a:cubicBezTo>
                  <a:cubicBezTo>
                    <a:pt x="120" y="22"/>
                    <a:pt x="132" y="22"/>
                    <a:pt x="142" y="24"/>
                  </a:cubicBezTo>
                  <a:cubicBezTo>
                    <a:pt x="156" y="24"/>
                    <a:pt x="156" y="26"/>
                    <a:pt x="156" y="32"/>
                  </a:cubicBezTo>
                  <a:cubicBezTo>
                    <a:pt x="156" y="36"/>
                    <a:pt x="156" y="42"/>
                    <a:pt x="154" y="46"/>
                  </a:cubicBezTo>
                  <a:lnTo>
                    <a:pt x="74" y="368"/>
                  </a:lnTo>
                  <a:cubicBezTo>
                    <a:pt x="68" y="394"/>
                    <a:pt x="66" y="398"/>
                    <a:pt x="18" y="398"/>
                  </a:cubicBezTo>
                  <a:cubicBezTo>
                    <a:pt x="8" y="398"/>
                    <a:pt x="0" y="398"/>
                    <a:pt x="0" y="410"/>
                  </a:cubicBezTo>
                  <a:cubicBezTo>
                    <a:pt x="0" y="416"/>
                    <a:pt x="4" y="420"/>
                    <a:pt x="10" y="420"/>
                  </a:cubicBezTo>
                  <a:cubicBezTo>
                    <a:pt x="28" y="420"/>
                    <a:pt x="74" y="418"/>
                    <a:pt x="92" y="418"/>
                  </a:cubicBezTo>
                  <a:lnTo>
                    <a:pt x="138" y="418"/>
                  </a:lnTo>
                  <a:cubicBezTo>
                    <a:pt x="156" y="418"/>
                    <a:pt x="172" y="420"/>
                    <a:pt x="188" y="420"/>
                  </a:cubicBezTo>
                  <a:cubicBezTo>
                    <a:pt x="192" y="420"/>
                    <a:pt x="202" y="420"/>
                    <a:pt x="202" y="406"/>
                  </a:cubicBezTo>
                  <a:cubicBezTo>
                    <a:pt x="202" y="398"/>
                    <a:pt x="194" y="398"/>
                    <a:pt x="180" y="398"/>
                  </a:cubicBezTo>
                  <a:cubicBezTo>
                    <a:pt x="178" y="398"/>
                    <a:pt x="164" y="398"/>
                    <a:pt x="148" y="396"/>
                  </a:cubicBezTo>
                  <a:cubicBezTo>
                    <a:pt x="134" y="394"/>
                    <a:pt x="128" y="394"/>
                    <a:pt x="128" y="386"/>
                  </a:cubicBezTo>
                  <a:cubicBezTo>
                    <a:pt x="128" y="384"/>
                    <a:pt x="128" y="382"/>
                    <a:pt x="130" y="374"/>
                  </a:cubicBezTo>
                  <a:lnTo>
                    <a:pt x="168" y="2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16"/>
            <p:cNvSpPr/>
            <p:nvPr/>
          </p:nvSpPr>
          <p:spPr>
            <a:xfrm>
              <a:off x="2853360" y="4628160"/>
              <a:ext cx="172080" cy="160560"/>
            </a:xfrm>
            <a:custGeom>
              <a:avLst/>
              <a:gdLst/>
              <a:ahLst/>
              <a:rect l="l" t="t" r="r" b="b"/>
              <a:pathLst>
                <a:path w="479" h="447">
                  <a:moveTo>
                    <a:pt x="478" y="8"/>
                  </a:moveTo>
                  <a:cubicBezTo>
                    <a:pt x="478" y="4"/>
                    <a:pt x="476" y="0"/>
                    <a:pt x="470" y="0"/>
                  </a:cubicBezTo>
                  <a:cubicBezTo>
                    <a:pt x="466" y="0"/>
                    <a:pt x="464" y="2"/>
                    <a:pt x="458" y="8"/>
                  </a:cubicBezTo>
                  <a:lnTo>
                    <a:pt x="414" y="54"/>
                  </a:lnTo>
                  <a:cubicBezTo>
                    <a:pt x="408" y="48"/>
                    <a:pt x="374" y="0"/>
                    <a:pt x="298" y="0"/>
                  </a:cubicBezTo>
                  <a:cubicBezTo>
                    <a:pt x="146" y="0"/>
                    <a:pt x="0" y="132"/>
                    <a:pt x="0" y="272"/>
                  </a:cubicBezTo>
                  <a:cubicBezTo>
                    <a:pt x="0" y="374"/>
                    <a:pt x="78" y="446"/>
                    <a:pt x="190" y="446"/>
                  </a:cubicBezTo>
                  <a:cubicBezTo>
                    <a:pt x="222" y="446"/>
                    <a:pt x="282" y="440"/>
                    <a:pt x="346" y="386"/>
                  </a:cubicBezTo>
                  <a:cubicBezTo>
                    <a:pt x="394" y="344"/>
                    <a:pt x="408" y="290"/>
                    <a:pt x="408" y="286"/>
                  </a:cubicBezTo>
                  <a:cubicBezTo>
                    <a:pt x="408" y="278"/>
                    <a:pt x="400" y="278"/>
                    <a:pt x="398" y="278"/>
                  </a:cubicBezTo>
                  <a:cubicBezTo>
                    <a:pt x="390" y="278"/>
                    <a:pt x="388" y="282"/>
                    <a:pt x="386" y="288"/>
                  </a:cubicBezTo>
                  <a:cubicBezTo>
                    <a:pt x="362" y="372"/>
                    <a:pt x="274" y="424"/>
                    <a:pt x="200" y="424"/>
                  </a:cubicBezTo>
                  <a:cubicBezTo>
                    <a:pt x="134" y="424"/>
                    <a:pt x="62" y="390"/>
                    <a:pt x="62" y="292"/>
                  </a:cubicBezTo>
                  <a:cubicBezTo>
                    <a:pt x="62" y="274"/>
                    <a:pt x="66" y="176"/>
                    <a:pt x="138" y="98"/>
                  </a:cubicBezTo>
                  <a:cubicBezTo>
                    <a:pt x="180" y="50"/>
                    <a:pt x="244" y="22"/>
                    <a:pt x="304" y="22"/>
                  </a:cubicBezTo>
                  <a:cubicBezTo>
                    <a:pt x="374" y="22"/>
                    <a:pt x="416" y="74"/>
                    <a:pt x="416" y="144"/>
                  </a:cubicBezTo>
                  <a:cubicBezTo>
                    <a:pt x="416" y="160"/>
                    <a:pt x="416" y="164"/>
                    <a:pt x="416" y="168"/>
                  </a:cubicBezTo>
                  <a:cubicBezTo>
                    <a:pt x="416" y="176"/>
                    <a:pt x="424" y="176"/>
                    <a:pt x="426" y="176"/>
                  </a:cubicBezTo>
                  <a:cubicBezTo>
                    <a:pt x="436" y="176"/>
                    <a:pt x="436" y="174"/>
                    <a:pt x="440" y="164"/>
                  </a:cubicBezTo>
                  <a:lnTo>
                    <a:pt x="478" y="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17"/>
            <p:cNvSpPr/>
            <p:nvPr/>
          </p:nvSpPr>
          <p:spPr>
            <a:xfrm>
              <a:off x="3204720" y="4530960"/>
              <a:ext cx="146160" cy="205200"/>
            </a:xfrm>
            <a:custGeom>
              <a:avLst/>
              <a:gdLst/>
              <a:ahLst/>
              <a:rect l="l" t="t" r="r" b="b"/>
              <a:pathLst>
                <a:path w="407" h="571">
                  <a:moveTo>
                    <a:pt x="402" y="58"/>
                  </a:moveTo>
                  <a:cubicBezTo>
                    <a:pt x="404" y="52"/>
                    <a:pt x="406" y="48"/>
                    <a:pt x="406" y="42"/>
                  </a:cubicBezTo>
                  <a:cubicBezTo>
                    <a:pt x="406" y="26"/>
                    <a:pt x="394" y="18"/>
                    <a:pt x="380" y="18"/>
                  </a:cubicBezTo>
                  <a:cubicBezTo>
                    <a:pt x="370" y="18"/>
                    <a:pt x="346" y="24"/>
                    <a:pt x="344" y="56"/>
                  </a:cubicBezTo>
                  <a:cubicBezTo>
                    <a:pt x="328" y="22"/>
                    <a:pt x="296" y="0"/>
                    <a:pt x="262" y="0"/>
                  </a:cubicBezTo>
                  <a:cubicBezTo>
                    <a:pt x="160" y="0"/>
                    <a:pt x="52" y="124"/>
                    <a:pt x="52" y="250"/>
                  </a:cubicBezTo>
                  <a:cubicBezTo>
                    <a:pt x="52" y="338"/>
                    <a:pt x="106" y="390"/>
                    <a:pt x="168" y="390"/>
                  </a:cubicBezTo>
                  <a:cubicBezTo>
                    <a:pt x="220" y="390"/>
                    <a:pt x="262" y="348"/>
                    <a:pt x="272" y="338"/>
                  </a:cubicBezTo>
                  <a:lnTo>
                    <a:pt x="272" y="340"/>
                  </a:lnTo>
                  <a:cubicBezTo>
                    <a:pt x="254" y="418"/>
                    <a:pt x="242" y="454"/>
                    <a:pt x="242" y="456"/>
                  </a:cubicBezTo>
                  <a:cubicBezTo>
                    <a:pt x="240" y="464"/>
                    <a:pt x="210" y="552"/>
                    <a:pt x="116" y="552"/>
                  </a:cubicBezTo>
                  <a:cubicBezTo>
                    <a:pt x="98" y="552"/>
                    <a:pt x="70" y="550"/>
                    <a:pt x="46" y="542"/>
                  </a:cubicBezTo>
                  <a:cubicBezTo>
                    <a:pt x="72" y="534"/>
                    <a:pt x="82" y="512"/>
                    <a:pt x="82" y="496"/>
                  </a:cubicBezTo>
                  <a:cubicBezTo>
                    <a:pt x="82" y="482"/>
                    <a:pt x="72" y="466"/>
                    <a:pt x="48" y="466"/>
                  </a:cubicBezTo>
                  <a:cubicBezTo>
                    <a:pt x="28" y="466"/>
                    <a:pt x="0" y="482"/>
                    <a:pt x="0" y="516"/>
                  </a:cubicBezTo>
                  <a:cubicBezTo>
                    <a:pt x="0" y="552"/>
                    <a:pt x="32" y="570"/>
                    <a:pt x="118" y="570"/>
                  </a:cubicBezTo>
                  <a:cubicBezTo>
                    <a:pt x="228" y="570"/>
                    <a:pt x="292" y="502"/>
                    <a:pt x="304" y="448"/>
                  </a:cubicBezTo>
                  <a:lnTo>
                    <a:pt x="402" y="58"/>
                  </a:lnTo>
                  <a:moveTo>
                    <a:pt x="288" y="276"/>
                  </a:moveTo>
                  <a:cubicBezTo>
                    <a:pt x="282" y="300"/>
                    <a:pt x="262" y="322"/>
                    <a:pt x="242" y="338"/>
                  </a:cubicBezTo>
                  <a:cubicBezTo>
                    <a:pt x="224" y="354"/>
                    <a:pt x="196" y="370"/>
                    <a:pt x="172" y="370"/>
                  </a:cubicBezTo>
                  <a:cubicBezTo>
                    <a:pt x="128" y="370"/>
                    <a:pt x="114" y="324"/>
                    <a:pt x="114" y="290"/>
                  </a:cubicBezTo>
                  <a:cubicBezTo>
                    <a:pt x="114" y="246"/>
                    <a:pt x="140" y="142"/>
                    <a:pt x="164" y="98"/>
                  </a:cubicBezTo>
                  <a:cubicBezTo>
                    <a:pt x="188" y="54"/>
                    <a:pt x="226" y="20"/>
                    <a:pt x="262" y="20"/>
                  </a:cubicBezTo>
                  <a:cubicBezTo>
                    <a:pt x="320" y="20"/>
                    <a:pt x="332" y="90"/>
                    <a:pt x="332" y="96"/>
                  </a:cubicBezTo>
                  <a:cubicBezTo>
                    <a:pt x="332" y="100"/>
                    <a:pt x="332" y="104"/>
                    <a:pt x="330" y="108"/>
                  </a:cubicBezTo>
                  <a:lnTo>
                    <a:pt x="288" y="27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18"/>
            <p:cNvSpPr/>
            <p:nvPr/>
          </p:nvSpPr>
          <p:spPr>
            <a:xfrm>
              <a:off x="3409200" y="4360320"/>
              <a:ext cx="166320" cy="150480"/>
            </a:xfrm>
            <a:custGeom>
              <a:avLst/>
              <a:gdLst/>
              <a:ahLst/>
              <a:rect l="l" t="t" r="r" b="b"/>
              <a:pathLst>
                <a:path w="463" h="419">
                  <a:moveTo>
                    <a:pt x="274" y="44"/>
                  </a:moveTo>
                  <a:cubicBezTo>
                    <a:pt x="278" y="26"/>
                    <a:pt x="280" y="24"/>
                    <a:pt x="292" y="22"/>
                  </a:cubicBezTo>
                  <a:cubicBezTo>
                    <a:pt x="296" y="22"/>
                    <a:pt x="318" y="22"/>
                    <a:pt x="330" y="22"/>
                  </a:cubicBezTo>
                  <a:cubicBezTo>
                    <a:pt x="368" y="22"/>
                    <a:pt x="384" y="22"/>
                    <a:pt x="400" y="28"/>
                  </a:cubicBezTo>
                  <a:cubicBezTo>
                    <a:pt x="426" y="36"/>
                    <a:pt x="428" y="54"/>
                    <a:pt x="428" y="76"/>
                  </a:cubicBezTo>
                  <a:cubicBezTo>
                    <a:pt x="428" y="86"/>
                    <a:pt x="428" y="94"/>
                    <a:pt x="424" y="126"/>
                  </a:cubicBezTo>
                  <a:lnTo>
                    <a:pt x="422" y="132"/>
                  </a:lnTo>
                  <a:cubicBezTo>
                    <a:pt x="422" y="140"/>
                    <a:pt x="426" y="142"/>
                    <a:pt x="434" y="142"/>
                  </a:cubicBezTo>
                  <a:cubicBezTo>
                    <a:pt x="442" y="142"/>
                    <a:pt x="444" y="136"/>
                    <a:pt x="444" y="126"/>
                  </a:cubicBezTo>
                  <a:lnTo>
                    <a:pt x="462" y="8"/>
                  </a:lnTo>
                  <a:cubicBezTo>
                    <a:pt x="462" y="0"/>
                    <a:pt x="454" y="0"/>
                    <a:pt x="442" y="0"/>
                  </a:cubicBezTo>
                  <a:lnTo>
                    <a:pt x="64" y="0"/>
                  </a:lnTo>
                  <a:cubicBezTo>
                    <a:pt x="48" y="0"/>
                    <a:pt x="46" y="0"/>
                    <a:pt x="42" y="12"/>
                  </a:cubicBezTo>
                  <a:lnTo>
                    <a:pt x="4" y="122"/>
                  </a:lnTo>
                  <a:cubicBezTo>
                    <a:pt x="2" y="124"/>
                    <a:pt x="0" y="130"/>
                    <a:pt x="0" y="134"/>
                  </a:cubicBezTo>
                  <a:cubicBezTo>
                    <a:pt x="0" y="136"/>
                    <a:pt x="2" y="142"/>
                    <a:pt x="10" y="142"/>
                  </a:cubicBezTo>
                  <a:cubicBezTo>
                    <a:pt x="18" y="142"/>
                    <a:pt x="20" y="140"/>
                    <a:pt x="24" y="128"/>
                  </a:cubicBezTo>
                  <a:cubicBezTo>
                    <a:pt x="60" y="28"/>
                    <a:pt x="80" y="22"/>
                    <a:pt x="174" y="22"/>
                  </a:cubicBezTo>
                  <a:lnTo>
                    <a:pt x="200" y="22"/>
                  </a:lnTo>
                  <a:cubicBezTo>
                    <a:pt x="218" y="22"/>
                    <a:pt x="218" y="22"/>
                    <a:pt x="218" y="28"/>
                  </a:cubicBezTo>
                  <a:cubicBezTo>
                    <a:pt x="218" y="30"/>
                    <a:pt x="218" y="32"/>
                    <a:pt x="216" y="42"/>
                  </a:cubicBezTo>
                  <a:lnTo>
                    <a:pt x="134" y="366"/>
                  </a:lnTo>
                  <a:cubicBezTo>
                    <a:pt x="130" y="390"/>
                    <a:pt x="128" y="396"/>
                    <a:pt x="62" y="396"/>
                  </a:cubicBezTo>
                  <a:cubicBezTo>
                    <a:pt x="40" y="396"/>
                    <a:pt x="34" y="396"/>
                    <a:pt x="34" y="410"/>
                  </a:cubicBezTo>
                  <a:cubicBezTo>
                    <a:pt x="34" y="410"/>
                    <a:pt x="36" y="418"/>
                    <a:pt x="46" y="418"/>
                  </a:cubicBezTo>
                  <a:cubicBezTo>
                    <a:pt x="62" y="418"/>
                    <a:pt x="80" y="416"/>
                    <a:pt x="98" y="416"/>
                  </a:cubicBezTo>
                  <a:cubicBezTo>
                    <a:pt x="116" y="416"/>
                    <a:pt x="134" y="416"/>
                    <a:pt x="152" y="416"/>
                  </a:cubicBezTo>
                  <a:cubicBezTo>
                    <a:pt x="168" y="416"/>
                    <a:pt x="190" y="416"/>
                    <a:pt x="208" y="416"/>
                  </a:cubicBezTo>
                  <a:cubicBezTo>
                    <a:pt x="224" y="416"/>
                    <a:pt x="242" y="418"/>
                    <a:pt x="258" y="418"/>
                  </a:cubicBezTo>
                  <a:cubicBezTo>
                    <a:pt x="264" y="418"/>
                    <a:pt x="274" y="418"/>
                    <a:pt x="274" y="404"/>
                  </a:cubicBezTo>
                  <a:cubicBezTo>
                    <a:pt x="274" y="396"/>
                    <a:pt x="266" y="396"/>
                    <a:pt x="248" y="396"/>
                  </a:cubicBezTo>
                  <a:cubicBezTo>
                    <a:pt x="236" y="396"/>
                    <a:pt x="224" y="394"/>
                    <a:pt x="212" y="394"/>
                  </a:cubicBezTo>
                  <a:cubicBezTo>
                    <a:pt x="190" y="392"/>
                    <a:pt x="190" y="390"/>
                    <a:pt x="190" y="382"/>
                  </a:cubicBezTo>
                  <a:cubicBezTo>
                    <a:pt x="190" y="378"/>
                    <a:pt x="190" y="376"/>
                    <a:pt x="192" y="368"/>
                  </a:cubicBezTo>
                  <a:lnTo>
                    <a:pt x="274" y="4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19"/>
            <p:cNvSpPr/>
            <p:nvPr/>
          </p:nvSpPr>
          <p:spPr>
            <a:xfrm>
              <a:off x="3597840" y="4325760"/>
              <a:ext cx="44640" cy="82800"/>
            </a:xfrm>
            <a:custGeom>
              <a:avLst/>
              <a:gdLst/>
              <a:ahLst/>
              <a:rect l="l" t="t" r="r" b="b"/>
              <a:pathLst>
                <a:path w="125" h="231">
                  <a:moveTo>
                    <a:pt x="120" y="42"/>
                  </a:moveTo>
                  <a:cubicBezTo>
                    <a:pt x="120" y="42"/>
                    <a:pt x="124" y="32"/>
                    <a:pt x="124" y="26"/>
                  </a:cubicBezTo>
                  <a:cubicBezTo>
                    <a:pt x="124" y="10"/>
                    <a:pt x="110" y="0"/>
                    <a:pt x="96" y="0"/>
                  </a:cubicBezTo>
                  <a:cubicBezTo>
                    <a:pt x="78" y="0"/>
                    <a:pt x="72" y="14"/>
                    <a:pt x="70" y="20"/>
                  </a:cubicBezTo>
                  <a:lnTo>
                    <a:pt x="2" y="212"/>
                  </a:lnTo>
                  <a:cubicBezTo>
                    <a:pt x="0" y="218"/>
                    <a:pt x="0" y="218"/>
                    <a:pt x="0" y="220"/>
                  </a:cubicBezTo>
                  <a:cubicBezTo>
                    <a:pt x="0" y="226"/>
                    <a:pt x="18" y="230"/>
                    <a:pt x="20" y="230"/>
                  </a:cubicBezTo>
                  <a:cubicBezTo>
                    <a:pt x="24" y="230"/>
                    <a:pt x="24" y="228"/>
                    <a:pt x="26" y="224"/>
                  </a:cubicBezTo>
                  <a:lnTo>
                    <a:pt x="120" y="4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20"/>
            <p:cNvSpPr/>
            <p:nvPr/>
          </p:nvSpPr>
          <p:spPr>
            <a:xfrm>
              <a:off x="3564000" y="4502880"/>
              <a:ext cx="87840" cy="72720"/>
            </a:xfrm>
            <a:custGeom>
              <a:avLst/>
              <a:gdLst/>
              <a:ahLst/>
              <a:rect l="l" t="t" r="r" b="b"/>
              <a:pathLst>
                <a:path w="245" h="203">
                  <a:moveTo>
                    <a:pt x="244" y="38"/>
                  </a:moveTo>
                  <a:cubicBezTo>
                    <a:pt x="244" y="8"/>
                    <a:pt x="228" y="0"/>
                    <a:pt x="218" y="0"/>
                  </a:cubicBezTo>
                  <a:cubicBezTo>
                    <a:pt x="206" y="0"/>
                    <a:pt x="192" y="14"/>
                    <a:pt x="192" y="26"/>
                  </a:cubicBezTo>
                  <a:cubicBezTo>
                    <a:pt x="192" y="34"/>
                    <a:pt x="198" y="38"/>
                    <a:pt x="200" y="40"/>
                  </a:cubicBezTo>
                  <a:cubicBezTo>
                    <a:pt x="206" y="44"/>
                    <a:pt x="218" y="54"/>
                    <a:pt x="218" y="74"/>
                  </a:cubicBezTo>
                  <a:cubicBezTo>
                    <a:pt x="218" y="98"/>
                    <a:pt x="184" y="186"/>
                    <a:pt x="132" y="186"/>
                  </a:cubicBezTo>
                  <a:cubicBezTo>
                    <a:pt x="108" y="186"/>
                    <a:pt x="88" y="178"/>
                    <a:pt x="88" y="146"/>
                  </a:cubicBezTo>
                  <a:cubicBezTo>
                    <a:pt x="88" y="124"/>
                    <a:pt x="100" y="94"/>
                    <a:pt x="114" y="62"/>
                  </a:cubicBezTo>
                  <a:cubicBezTo>
                    <a:pt x="116" y="54"/>
                    <a:pt x="120" y="48"/>
                    <a:pt x="120" y="40"/>
                  </a:cubicBezTo>
                  <a:cubicBezTo>
                    <a:pt x="120" y="18"/>
                    <a:pt x="98" y="0"/>
                    <a:pt x="72" y="0"/>
                  </a:cubicBezTo>
                  <a:cubicBezTo>
                    <a:pt x="24" y="0"/>
                    <a:pt x="0" y="58"/>
                    <a:pt x="0" y="70"/>
                  </a:cubicBezTo>
                  <a:cubicBezTo>
                    <a:pt x="0" y="76"/>
                    <a:pt x="8" y="76"/>
                    <a:pt x="10" y="76"/>
                  </a:cubicBezTo>
                  <a:cubicBezTo>
                    <a:pt x="16" y="76"/>
                    <a:pt x="18" y="74"/>
                    <a:pt x="20" y="66"/>
                  </a:cubicBezTo>
                  <a:cubicBezTo>
                    <a:pt x="28" y="36"/>
                    <a:pt x="50" y="16"/>
                    <a:pt x="70" y="16"/>
                  </a:cubicBezTo>
                  <a:cubicBezTo>
                    <a:pt x="78" y="16"/>
                    <a:pt x="82" y="20"/>
                    <a:pt x="82" y="32"/>
                  </a:cubicBezTo>
                  <a:cubicBezTo>
                    <a:pt x="82" y="42"/>
                    <a:pt x="82" y="46"/>
                    <a:pt x="76" y="60"/>
                  </a:cubicBezTo>
                  <a:cubicBezTo>
                    <a:pt x="58" y="102"/>
                    <a:pt x="52" y="124"/>
                    <a:pt x="52" y="140"/>
                  </a:cubicBezTo>
                  <a:cubicBezTo>
                    <a:pt x="52" y="184"/>
                    <a:pt x="86" y="202"/>
                    <a:pt x="130" y="202"/>
                  </a:cubicBezTo>
                  <a:cubicBezTo>
                    <a:pt x="166" y="202"/>
                    <a:pt x="190" y="176"/>
                    <a:pt x="206" y="152"/>
                  </a:cubicBezTo>
                  <a:cubicBezTo>
                    <a:pt x="238" y="104"/>
                    <a:pt x="244" y="46"/>
                    <a:pt x="244" y="3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9" name="CustomShape 21"/>
            <p:cNvSpPr/>
            <p:nvPr/>
          </p:nvSpPr>
          <p:spPr>
            <a:xfrm>
              <a:off x="3708720" y="4448880"/>
              <a:ext cx="150480" cy="11520"/>
            </a:xfrm>
            <a:custGeom>
              <a:avLst/>
              <a:gdLst/>
              <a:ahLst/>
              <a:rect l="l" t="t" r="r" b="b"/>
              <a:pathLst>
                <a:path w="419" h="33">
                  <a:moveTo>
                    <a:pt x="394" y="32"/>
                  </a:moveTo>
                  <a:cubicBezTo>
                    <a:pt x="402" y="32"/>
                    <a:pt x="418" y="32"/>
                    <a:pt x="418" y="16"/>
                  </a:cubicBezTo>
                  <a:cubicBezTo>
                    <a:pt x="418" y="0"/>
                    <a:pt x="404" y="0"/>
                    <a:pt x="394" y="0"/>
                  </a:cubicBezTo>
                  <a:lnTo>
                    <a:pt x="24" y="0"/>
                  </a:lnTo>
                  <a:cubicBezTo>
                    <a:pt x="14" y="0"/>
                    <a:pt x="0" y="0"/>
                    <a:pt x="0" y="16"/>
                  </a:cubicBezTo>
                  <a:cubicBezTo>
                    <a:pt x="0" y="32"/>
                    <a:pt x="14" y="32"/>
                    <a:pt x="24" y="32"/>
                  </a:cubicBezTo>
                  <a:lnTo>
                    <a:pt x="394" y="3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22"/>
            <p:cNvSpPr/>
            <p:nvPr/>
          </p:nvSpPr>
          <p:spPr>
            <a:xfrm>
              <a:off x="3892320" y="4360320"/>
              <a:ext cx="166320" cy="150480"/>
            </a:xfrm>
            <a:custGeom>
              <a:avLst/>
              <a:gdLst/>
              <a:ahLst/>
              <a:rect l="l" t="t" r="r" b="b"/>
              <a:pathLst>
                <a:path w="463" h="419">
                  <a:moveTo>
                    <a:pt x="274" y="44"/>
                  </a:moveTo>
                  <a:cubicBezTo>
                    <a:pt x="278" y="26"/>
                    <a:pt x="280" y="24"/>
                    <a:pt x="292" y="22"/>
                  </a:cubicBezTo>
                  <a:cubicBezTo>
                    <a:pt x="296" y="22"/>
                    <a:pt x="318" y="22"/>
                    <a:pt x="330" y="22"/>
                  </a:cubicBezTo>
                  <a:cubicBezTo>
                    <a:pt x="368" y="22"/>
                    <a:pt x="384" y="22"/>
                    <a:pt x="400" y="28"/>
                  </a:cubicBezTo>
                  <a:cubicBezTo>
                    <a:pt x="426" y="36"/>
                    <a:pt x="428" y="54"/>
                    <a:pt x="428" y="76"/>
                  </a:cubicBezTo>
                  <a:cubicBezTo>
                    <a:pt x="428" y="86"/>
                    <a:pt x="428" y="94"/>
                    <a:pt x="424" y="126"/>
                  </a:cubicBezTo>
                  <a:lnTo>
                    <a:pt x="422" y="132"/>
                  </a:lnTo>
                  <a:cubicBezTo>
                    <a:pt x="422" y="140"/>
                    <a:pt x="426" y="142"/>
                    <a:pt x="434" y="142"/>
                  </a:cubicBezTo>
                  <a:cubicBezTo>
                    <a:pt x="442" y="142"/>
                    <a:pt x="444" y="136"/>
                    <a:pt x="444" y="126"/>
                  </a:cubicBezTo>
                  <a:lnTo>
                    <a:pt x="462" y="8"/>
                  </a:lnTo>
                  <a:cubicBezTo>
                    <a:pt x="462" y="0"/>
                    <a:pt x="454" y="0"/>
                    <a:pt x="442" y="0"/>
                  </a:cubicBezTo>
                  <a:lnTo>
                    <a:pt x="64" y="0"/>
                  </a:lnTo>
                  <a:cubicBezTo>
                    <a:pt x="48" y="0"/>
                    <a:pt x="46" y="0"/>
                    <a:pt x="42" y="12"/>
                  </a:cubicBezTo>
                  <a:lnTo>
                    <a:pt x="4" y="122"/>
                  </a:lnTo>
                  <a:cubicBezTo>
                    <a:pt x="2" y="124"/>
                    <a:pt x="0" y="130"/>
                    <a:pt x="0" y="134"/>
                  </a:cubicBezTo>
                  <a:cubicBezTo>
                    <a:pt x="0" y="136"/>
                    <a:pt x="2" y="142"/>
                    <a:pt x="10" y="142"/>
                  </a:cubicBezTo>
                  <a:cubicBezTo>
                    <a:pt x="18" y="142"/>
                    <a:pt x="20" y="140"/>
                    <a:pt x="24" y="128"/>
                  </a:cubicBezTo>
                  <a:cubicBezTo>
                    <a:pt x="60" y="28"/>
                    <a:pt x="80" y="22"/>
                    <a:pt x="174" y="22"/>
                  </a:cubicBezTo>
                  <a:lnTo>
                    <a:pt x="200" y="22"/>
                  </a:lnTo>
                  <a:cubicBezTo>
                    <a:pt x="218" y="22"/>
                    <a:pt x="218" y="22"/>
                    <a:pt x="218" y="28"/>
                  </a:cubicBezTo>
                  <a:cubicBezTo>
                    <a:pt x="218" y="30"/>
                    <a:pt x="218" y="32"/>
                    <a:pt x="216" y="42"/>
                  </a:cubicBezTo>
                  <a:lnTo>
                    <a:pt x="134" y="366"/>
                  </a:lnTo>
                  <a:cubicBezTo>
                    <a:pt x="130" y="390"/>
                    <a:pt x="128" y="396"/>
                    <a:pt x="62" y="396"/>
                  </a:cubicBezTo>
                  <a:cubicBezTo>
                    <a:pt x="40" y="396"/>
                    <a:pt x="34" y="396"/>
                    <a:pt x="34" y="410"/>
                  </a:cubicBezTo>
                  <a:cubicBezTo>
                    <a:pt x="34" y="410"/>
                    <a:pt x="36" y="418"/>
                    <a:pt x="46" y="418"/>
                  </a:cubicBezTo>
                  <a:cubicBezTo>
                    <a:pt x="62" y="418"/>
                    <a:pt x="80" y="416"/>
                    <a:pt x="98" y="416"/>
                  </a:cubicBezTo>
                  <a:cubicBezTo>
                    <a:pt x="116" y="416"/>
                    <a:pt x="134" y="416"/>
                    <a:pt x="152" y="416"/>
                  </a:cubicBezTo>
                  <a:cubicBezTo>
                    <a:pt x="168" y="416"/>
                    <a:pt x="190" y="416"/>
                    <a:pt x="206" y="416"/>
                  </a:cubicBezTo>
                  <a:cubicBezTo>
                    <a:pt x="224" y="416"/>
                    <a:pt x="242" y="418"/>
                    <a:pt x="258" y="418"/>
                  </a:cubicBezTo>
                  <a:cubicBezTo>
                    <a:pt x="264" y="418"/>
                    <a:pt x="274" y="418"/>
                    <a:pt x="274" y="404"/>
                  </a:cubicBezTo>
                  <a:cubicBezTo>
                    <a:pt x="274" y="396"/>
                    <a:pt x="266" y="396"/>
                    <a:pt x="248" y="396"/>
                  </a:cubicBezTo>
                  <a:cubicBezTo>
                    <a:pt x="236" y="396"/>
                    <a:pt x="224" y="394"/>
                    <a:pt x="212" y="394"/>
                  </a:cubicBezTo>
                  <a:cubicBezTo>
                    <a:pt x="190" y="392"/>
                    <a:pt x="190" y="390"/>
                    <a:pt x="190" y="382"/>
                  </a:cubicBezTo>
                  <a:cubicBezTo>
                    <a:pt x="190" y="378"/>
                    <a:pt x="190" y="376"/>
                    <a:pt x="192" y="368"/>
                  </a:cubicBezTo>
                  <a:lnTo>
                    <a:pt x="274" y="4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23"/>
            <p:cNvSpPr/>
            <p:nvPr/>
          </p:nvSpPr>
          <p:spPr>
            <a:xfrm>
              <a:off x="4046400" y="4471200"/>
              <a:ext cx="87840" cy="72720"/>
            </a:xfrm>
            <a:custGeom>
              <a:avLst/>
              <a:gdLst/>
              <a:ahLst/>
              <a:rect l="l" t="t" r="r" b="b"/>
              <a:pathLst>
                <a:path w="245" h="203">
                  <a:moveTo>
                    <a:pt x="244" y="38"/>
                  </a:moveTo>
                  <a:cubicBezTo>
                    <a:pt x="244" y="8"/>
                    <a:pt x="228" y="0"/>
                    <a:pt x="218" y="0"/>
                  </a:cubicBezTo>
                  <a:cubicBezTo>
                    <a:pt x="206" y="0"/>
                    <a:pt x="192" y="14"/>
                    <a:pt x="192" y="26"/>
                  </a:cubicBezTo>
                  <a:cubicBezTo>
                    <a:pt x="192" y="34"/>
                    <a:pt x="198" y="38"/>
                    <a:pt x="200" y="40"/>
                  </a:cubicBezTo>
                  <a:cubicBezTo>
                    <a:pt x="206" y="44"/>
                    <a:pt x="218" y="54"/>
                    <a:pt x="218" y="74"/>
                  </a:cubicBezTo>
                  <a:cubicBezTo>
                    <a:pt x="218" y="98"/>
                    <a:pt x="184" y="186"/>
                    <a:pt x="132" y="186"/>
                  </a:cubicBezTo>
                  <a:cubicBezTo>
                    <a:pt x="108" y="186"/>
                    <a:pt x="88" y="178"/>
                    <a:pt x="88" y="146"/>
                  </a:cubicBezTo>
                  <a:cubicBezTo>
                    <a:pt x="88" y="124"/>
                    <a:pt x="100" y="94"/>
                    <a:pt x="114" y="62"/>
                  </a:cubicBezTo>
                  <a:cubicBezTo>
                    <a:pt x="116" y="54"/>
                    <a:pt x="120" y="48"/>
                    <a:pt x="120" y="40"/>
                  </a:cubicBezTo>
                  <a:cubicBezTo>
                    <a:pt x="120" y="18"/>
                    <a:pt x="98" y="0"/>
                    <a:pt x="72" y="0"/>
                  </a:cubicBezTo>
                  <a:cubicBezTo>
                    <a:pt x="24" y="0"/>
                    <a:pt x="0" y="58"/>
                    <a:pt x="0" y="70"/>
                  </a:cubicBezTo>
                  <a:cubicBezTo>
                    <a:pt x="0" y="76"/>
                    <a:pt x="8" y="76"/>
                    <a:pt x="10" y="76"/>
                  </a:cubicBezTo>
                  <a:cubicBezTo>
                    <a:pt x="16" y="76"/>
                    <a:pt x="18" y="74"/>
                    <a:pt x="20" y="66"/>
                  </a:cubicBezTo>
                  <a:cubicBezTo>
                    <a:pt x="28" y="36"/>
                    <a:pt x="50" y="16"/>
                    <a:pt x="70" y="16"/>
                  </a:cubicBezTo>
                  <a:cubicBezTo>
                    <a:pt x="78" y="16"/>
                    <a:pt x="82" y="20"/>
                    <a:pt x="82" y="32"/>
                  </a:cubicBezTo>
                  <a:cubicBezTo>
                    <a:pt x="82" y="42"/>
                    <a:pt x="82" y="46"/>
                    <a:pt x="76" y="60"/>
                  </a:cubicBezTo>
                  <a:cubicBezTo>
                    <a:pt x="58" y="102"/>
                    <a:pt x="52" y="124"/>
                    <a:pt x="52" y="140"/>
                  </a:cubicBezTo>
                  <a:cubicBezTo>
                    <a:pt x="52" y="184"/>
                    <a:pt x="86" y="202"/>
                    <a:pt x="130" y="202"/>
                  </a:cubicBezTo>
                  <a:cubicBezTo>
                    <a:pt x="166" y="202"/>
                    <a:pt x="190" y="176"/>
                    <a:pt x="206" y="152"/>
                  </a:cubicBezTo>
                  <a:cubicBezTo>
                    <a:pt x="238" y="104"/>
                    <a:pt x="244" y="46"/>
                    <a:pt x="244" y="3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24"/>
            <p:cNvSpPr/>
            <p:nvPr/>
          </p:nvSpPr>
          <p:spPr>
            <a:xfrm>
              <a:off x="3399840" y="4585680"/>
              <a:ext cx="768960" cy="13680"/>
            </a:xfrm>
            <a:custGeom>
              <a:avLst/>
              <a:gdLst/>
              <a:ahLst/>
              <a:rect l="l" t="t" r="r" b="b"/>
              <a:pathLst>
                <a:path w="2137" h="39">
                  <a:moveTo>
                    <a:pt x="1068" y="38"/>
                  </a:moveTo>
                  <a:lnTo>
                    <a:pt x="0" y="38"/>
                  </a:lnTo>
                  <a:lnTo>
                    <a:pt x="0" y="0"/>
                  </a:lnTo>
                  <a:lnTo>
                    <a:pt x="2136" y="0"/>
                  </a:lnTo>
                  <a:lnTo>
                    <a:pt x="2136" y="38"/>
                  </a:lnTo>
                  <a:lnTo>
                    <a:pt x="1068" y="3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25"/>
            <p:cNvSpPr/>
            <p:nvPr/>
          </p:nvSpPr>
          <p:spPr>
            <a:xfrm>
              <a:off x="3651120" y="4630320"/>
              <a:ext cx="166320" cy="150480"/>
            </a:xfrm>
            <a:custGeom>
              <a:avLst/>
              <a:gdLst/>
              <a:ahLst/>
              <a:rect l="l" t="t" r="r" b="b"/>
              <a:pathLst>
                <a:path w="463" h="419">
                  <a:moveTo>
                    <a:pt x="274" y="44"/>
                  </a:moveTo>
                  <a:cubicBezTo>
                    <a:pt x="278" y="26"/>
                    <a:pt x="280" y="24"/>
                    <a:pt x="292" y="22"/>
                  </a:cubicBezTo>
                  <a:cubicBezTo>
                    <a:pt x="296" y="22"/>
                    <a:pt x="318" y="22"/>
                    <a:pt x="330" y="22"/>
                  </a:cubicBezTo>
                  <a:cubicBezTo>
                    <a:pt x="368" y="22"/>
                    <a:pt x="384" y="22"/>
                    <a:pt x="400" y="28"/>
                  </a:cubicBezTo>
                  <a:cubicBezTo>
                    <a:pt x="426" y="36"/>
                    <a:pt x="428" y="54"/>
                    <a:pt x="428" y="76"/>
                  </a:cubicBezTo>
                  <a:cubicBezTo>
                    <a:pt x="428" y="86"/>
                    <a:pt x="428" y="94"/>
                    <a:pt x="424" y="126"/>
                  </a:cubicBezTo>
                  <a:lnTo>
                    <a:pt x="422" y="132"/>
                  </a:lnTo>
                  <a:cubicBezTo>
                    <a:pt x="422" y="140"/>
                    <a:pt x="426" y="142"/>
                    <a:pt x="432" y="142"/>
                  </a:cubicBezTo>
                  <a:cubicBezTo>
                    <a:pt x="442" y="142"/>
                    <a:pt x="444" y="136"/>
                    <a:pt x="444" y="126"/>
                  </a:cubicBezTo>
                  <a:lnTo>
                    <a:pt x="462" y="8"/>
                  </a:lnTo>
                  <a:cubicBezTo>
                    <a:pt x="462" y="0"/>
                    <a:pt x="454" y="0"/>
                    <a:pt x="442" y="0"/>
                  </a:cubicBezTo>
                  <a:lnTo>
                    <a:pt x="62" y="0"/>
                  </a:lnTo>
                  <a:cubicBezTo>
                    <a:pt x="48" y="0"/>
                    <a:pt x="46" y="0"/>
                    <a:pt x="42" y="12"/>
                  </a:cubicBezTo>
                  <a:lnTo>
                    <a:pt x="4" y="122"/>
                  </a:lnTo>
                  <a:cubicBezTo>
                    <a:pt x="2" y="124"/>
                    <a:pt x="0" y="130"/>
                    <a:pt x="0" y="134"/>
                  </a:cubicBezTo>
                  <a:cubicBezTo>
                    <a:pt x="0" y="136"/>
                    <a:pt x="2" y="142"/>
                    <a:pt x="10" y="142"/>
                  </a:cubicBezTo>
                  <a:cubicBezTo>
                    <a:pt x="18" y="142"/>
                    <a:pt x="20" y="140"/>
                    <a:pt x="24" y="128"/>
                  </a:cubicBezTo>
                  <a:cubicBezTo>
                    <a:pt x="60" y="28"/>
                    <a:pt x="80" y="22"/>
                    <a:pt x="174" y="22"/>
                  </a:cubicBezTo>
                  <a:lnTo>
                    <a:pt x="200" y="22"/>
                  </a:lnTo>
                  <a:cubicBezTo>
                    <a:pt x="218" y="22"/>
                    <a:pt x="218" y="22"/>
                    <a:pt x="218" y="28"/>
                  </a:cubicBezTo>
                  <a:cubicBezTo>
                    <a:pt x="218" y="30"/>
                    <a:pt x="218" y="32"/>
                    <a:pt x="216" y="42"/>
                  </a:cubicBezTo>
                  <a:lnTo>
                    <a:pt x="134" y="366"/>
                  </a:lnTo>
                  <a:cubicBezTo>
                    <a:pt x="130" y="390"/>
                    <a:pt x="128" y="396"/>
                    <a:pt x="62" y="396"/>
                  </a:cubicBezTo>
                  <a:cubicBezTo>
                    <a:pt x="40" y="396"/>
                    <a:pt x="34" y="396"/>
                    <a:pt x="34" y="410"/>
                  </a:cubicBezTo>
                  <a:cubicBezTo>
                    <a:pt x="34" y="410"/>
                    <a:pt x="36" y="418"/>
                    <a:pt x="46" y="418"/>
                  </a:cubicBezTo>
                  <a:cubicBezTo>
                    <a:pt x="62" y="418"/>
                    <a:pt x="80" y="416"/>
                    <a:pt x="98" y="416"/>
                  </a:cubicBezTo>
                  <a:cubicBezTo>
                    <a:pt x="116" y="416"/>
                    <a:pt x="134" y="416"/>
                    <a:pt x="152" y="416"/>
                  </a:cubicBezTo>
                  <a:cubicBezTo>
                    <a:pt x="168" y="416"/>
                    <a:pt x="190" y="416"/>
                    <a:pt x="206" y="416"/>
                  </a:cubicBezTo>
                  <a:cubicBezTo>
                    <a:pt x="224" y="416"/>
                    <a:pt x="242" y="418"/>
                    <a:pt x="258" y="418"/>
                  </a:cubicBezTo>
                  <a:cubicBezTo>
                    <a:pt x="264" y="418"/>
                    <a:pt x="272" y="418"/>
                    <a:pt x="272" y="404"/>
                  </a:cubicBezTo>
                  <a:cubicBezTo>
                    <a:pt x="272" y="396"/>
                    <a:pt x="266" y="396"/>
                    <a:pt x="248" y="396"/>
                  </a:cubicBezTo>
                  <a:cubicBezTo>
                    <a:pt x="236" y="396"/>
                    <a:pt x="224" y="394"/>
                    <a:pt x="212" y="394"/>
                  </a:cubicBezTo>
                  <a:cubicBezTo>
                    <a:pt x="190" y="392"/>
                    <a:pt x="190" y="390"/>
                    <a:pt x="190" y="382"/>
                  </a:cubicBezTo>
                  <a:cubicBezTo>
                    <a:pt x="190" y="378"/>
                    <a:pt x="190" y="376"/>
                    <a:pt x="192" y="368"/>
                  </a:cubicBezTo>
                  <a:lnTo>
                    <a:pt x="274" y="4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26"/>
            <p:cNvSpPr/>
            <p:nvPr/>
          </p:nvSpPr>
          <p:spPr>
            <a:xfrm>
              <a:off x="3839760" y="4628880"/>
              <a:ext cx="44640" cy="82800"/>
            </a:xfrm>
            <a:custGeom>
              <a:avLst/>
              <a:gdLst/>
              <a:ahLst/>
              <a:rect l="l" t="t" r="r" b="b"/>
              <a:pathLst>
                <a:path w="125" h="231">
                  <a:moveTo>
                    <a:pt x="120" y="42"/>
                  </a:moveTo>
                  <a:cubicBezTo>
                    <a:pt x="120" y="42"/>
                    <a:pt x="124" y="32"/>
                    <a:pt x="124" y="26"/>
                  </a:cubicBezTo>
                  <a:cubicBezTo>
                    <a:pt x="124" y="10"/>
                    <a:pt x="110" y="0"/>
                    <a:pt x="96" y="0"/>
                  </a:cubicBezTo>
                  <a:cubicBezTo>
                    <a:pt x="78" y="0"/>
                    <a:pt x="72" y="14"/>
                    <a:pt x="70" y="20"/>
                  </a:cubicBezTo>
                  <a:lnTo>
                    <a:pt x="2" y="212"/>
                  </a:lnTo>
                  <a:cubicBezTo>
                    <a:pt x="0" y="218"/>
                    <a:pt x="0" y="218"/>
                    <a:pt x="0" y="220"/>
                  </a:cubicBezTo>
                  <a:cubicBezTo>
                    <a:pt x="0" y="226"/>
                    <a:pt x="18" y="230"/>
                    <a:pt x="20" y="230"/>
                  </a:cubicBezTo>
                  <a:cubicBezTo>
                    <a:pt x="24" y="230"/>
                    <a:pt x="24" y="228"/>
                    <a:pt x="26" y="224"/>
                  </a:cubicBezTo>
                  <a:lnTo>
                    <a:pt x="120" y="4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27"/>
            <p:cNvSpPr/>
            <p:nvPr/>
          </p:nvSpPr>
          <p:spPr>
            <a:xfrm>
              <a:off x="3805200" y="4773600"/>
              <a:ext cx="87840" cy="72720"/>
            </a:xfrm>
            <a:custGeom>
              <a:avLst/>
              <a:gdLst/>
              <a:ahLst/>
              <a:rect l="l" t="t" r="r" b="b"/>
              <a:pathLst>
                <a:path w="245" h="203">
                  <a:moveTo>
                    <a:pt x="244" y="38"/>
                  </a:moveTo>
                  <a:cubicBezTo>
                    <a:pt x="244" y="8"/>
                    <a:pt x="228" y="0"/>
                    <a:pt x="218" y="0"/>
                  </a:cubicBezTo>
                  <a:cubicBezTo>
                    <a:pt x="206" y="0"/>
                    <a:pt x="192" y="14"/>
                    <a:pt x="192" y="26"/>
                  </a:cubicBezTo>
                  <a:cubicBezTo>
                    <a:pt x="192" y="34"/>
                    <a:pt x="198" y="38"/>
                    <a:pt x="200" y="40"/>
                  </a:cubicBezTo>
                  <a:cubicBezTo>
                    <a:pt x="206" y="44"/>
                    <a:pt x="218" y="54"/>
                    <a:pt x="218" y="74"/>
                  </a:cubicBezTo>
                  <a:cubicBezTo>
                    <a:pt x="218" y="98"/>
                    <a:pt x="184" y="186"/>
                    <a:pt x="132" y="186"/>
                  </a:cubicBezTo>
                  <a:cubicBezTo>
                    <a:pt x="108" y="186"/>
                    <a:pt x="88" y="178"/>
                    <a:pt x="88" y="146"/>
                  </a:cubicBezTo>
                  <a:cubicBezTo>
                    <a:pt x="88" y="124"/>
                    <a:pt x="100" y="94"/>
                    <a:pt x="114" y="62"/>
                  </a:cubicBezTo>
                  <a:cubicBezTo>
                    <a:pt x="116" y="54"/>
                    <a:pt x="120" y="48"/>
                    <a:pt x="120" y="40"/>
                  </a:cubicBezTo>
                  <a:cubicBezTo>
                    <a:pt x="120" y="18"/>
                    <a:pt x="98" y="0"/>
                    <a:pt x="72" y="0"/>
                  </a:cubicBezTo>
                  <a:cubicBezTo>
                    <a:pt x="24" y="0"/>
                    <a:pt x="0" y="58"/>
                    <a:pt x="0" y="70"/>
                  </a:cubicBezTo>
                  <a:cubicBezTo>
                    <a:pt x="0" y="76"/>
                    <a:pt x="8" y="76"/>
                    <a:pt x="10" y="76"/>
                  </a:cubicBezTo>
                  <a:cubicBezTo>
                    <a:pt x="16" y="76"/>
                    <a:pt x="18" y="74"/>
                    <a:pt x="20" y="66"/>
                  </a:cubicBezTo>
                  <a:cubicBezTo>
                    <a:pt x="28" y="36"/>
                    <a:pt x="50" y="16"/>
                    <a:pt x="70" y="16"/>
                  </a:cubicBezTo>
                  <a:cubicBezTo>
                    <a:pt x="78" y="16"/>
                    <a:pt x="82" y="20"/>
                    <a:pt x="82" y="32"/>
                  </a:cubicBezTo>
                  <a:cubicBezTo>
                    <a:pt x="82" y="42"/>
                    <a:pt x="82" y="46"/>
                    <a:pt x="76" y="60"/>
                  </a:cubicBezTo>
                  <a:cubicBezTo>
                    <a:pt x="58" y="102"/>
                    <a:pt x="52" y="124"/>
                    <a:pt x="52" y="140"/>
                  </a:cubicBezTo>
                  <a:cubicBezTo>
                    <a:pt x="52" y="184"/>
                    <a:pt x="86" y="202"/>
                    <a:pt x="130" y="202"/>
                  </a:cubicBezTo>
                  <a:cubicBezTo>
                    <a:pt x="166" y="202"/>
                    <a:pt x="190" y="176"/>
                    <a:pt x="206" y="152"/>
                  </a:cubicBezTo>
                  <a:cubicBezTo>
                    <a:pt x="238" y="104"/>
                    <a:pt x="244" y="46"/>
                    <a:pt x="244" y="3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28"/>
            <p:cNvSpPr/>
            <p:nvPr/>
          </p:nvSpPr>
          <p:spPr>
            <a:xfrm>
              <a:off x="4218480" y="4451760"/>
              <a:ext cx="151200" cy="223920"/>
            </a:xfrm>
            <a:custGeom>
              <a:avLst/>
              <a:gdLst/>
              <a:ahLst/>
              <a:rect l="l" t="t" r="r" b="b"/>
              <a:pathLst>
                <a:path w="421" h="623">
                  <a:moveTo>
                    <a:pt x="420" y="10"/>
                  </a:moveTo>
                  <a:cubicBezTo>
                    <a:pt x="420" y="8"/>
                    <a:pt x="420" y="0"/>
                    <a:pt x="408" y="0"/>
                  </a:cubicBezTo>
                  <a:cubicBezTo>
                    <a:pt x="396" y="0"/>
                    <a:pt x="312" y="8"/>
                    <a:pt x="296" y="10"/>
                  </a:cubicBezTo>
                  <a:cubicBezTo>
                    <a:pt x="290" y="10"/>
                    <a:pt x="284" y="14"/>
                    <a:pt x="284" y="26"/>
                  </a:cubicBezTo>
                  <a:cubicBezTo>
                    <a:pt x="284" y="38"/>
                    <a:pt x="292" y="38"/>
                    <a:pt x="306" y="38"/>
                  </a:cubicBezTo>
                  <a:cubicBezTo>
                    <a:pt x="348" y="38"/>
                    <a:pt x="350" y="44"/>
                    <a:pt x="350" y="52"/>
                  </a:cubicBezTo>
                  <a:lnTo>
                    <a:pt x="348" y="70"/>
                  </a:lnTo>
                  <a:lnTo>
                    <a:pt x="294" y="278"/>
                  </a:lnTo>
                  <a:cubicBezTo>
                    <a:pt x="278" y="246"/>
                    <a:pt x="252" y="222"/>
                    <a:pt x="212" y="222"/>
                  </a:cubicBezTo>
                  <a:cubicBezTo>
                    <a:pt x="110" y="222"/>
                    <a:pt x="0" y="352"/>
                    <a:pt x="0" y="480"/>
                  </a:cubicBezTo>
                  <a:cubicBezTo>
                    <a:pt x="0" y="564"/>
                    <a:pt x="48" y="622"/>
                    <a:pt x="118" y="622"/>
                  </a:cubicBezTo>
                  <a:cubicBezTo>
                    <a:pt x="136" y="622"/>
                    <a:pt x="180" y="618"/>
                    <a:pt x="232" y="556"/>
                  </a:cubicBezTo>
                  <a:cubicBezTo>
                    <a:pt x="240" y="592"/>
                    <a:pt x="270" y="622"/>
                    <a:pt x="312" y="622"/>
                  </a:cubicBezTo>
                  <a:cubicBezTo>
                    <a:pt x="344" y="622"/>
                    <a:pt x="364" y="602"/>
                    <a:pt x="378" y="572"/>
                  </a:cubicBezTo>
                  <a:cubicBezTo>
                    <a:pt x="392" y="542"/>
                    <a:pt x="404" y="488"/>
                    <a:pt x="404" y="486"/>
                  </a:cubicBezTo>
                  <a:cubicBezTo>
                    <a:pt x="404" y="476"/>
                    <a:pt x="396" y="476"/>
                    <a:pt x="394" y="476"/>
                  </a:cubicBezTo>
                  <a:cubicBezTo>
                    <a:pt x="384" y="476"/>
                    <a:pt x="384" y="480"/>
                    <a:pt x="382" y="492"/>
                  </a:cubicBezTo>
                  <a:cubicBezTo>
                    <a:pt x="366" y="550"/>
                    <a:pt x="350" y="602"/>
                    <a:pt x="314" y="602"/>
                  </a:cubicBezTo>
                  <a:cubicBezTo>
                    <a:pt x="290" y="602"/>
                    <a:pt x="288" y="580"/>
                    <a:pt x="288" y="562"/>
                  </a:cubicBezTo>
                  <a:cubicBezTo>
                    <a:pt x="288" y="540"/>
                    <a:pt x="290" y="534"/>
                    <a:pt x="294" y="520"/>
                  </a:cubicBezTo>
                  <a:lnTo>
                    <a:pt x="420" y="10"/>
                  </a:lnTo>
                  <a:moveTo>
                    <a:pt x="236" y="506"/>
                  </a:moveTo>
                  <a:cubicBezTo>
                    <a:pt x="232" y="522"/>
                    <a:pt x="232" y="524"/>
                    <a:pt x="218" y="540"/>
                  </a:cubicBezTo>
                  <a:cubicBezTo>
                    <a:pt x="180" y="588"/>
                    <a:pt x="144" y="602"/>
                    <a:pt x="120" y="602"/>
                  </a:cubicBezTo>
                  <a:cubicBezTo>
                    <a:pt x="76" y="602"/>
                    <a:pt x="62" y="554"/>
                    <a:pt x="62" y="520"/>
                  </a:cubicBezTo>
                  <a:cubicBezTo>
                    <a:pt x="62" y="476"/>
                    <a:pt x="92" y="366"/>
                    <a:pt x="112" y="326"/>
                  </a:cubicBezTo>
                  <a:cubicBezTo>
                    <a:pt x="138" y="274"/>
                    <a:pt x="178" y="242"/>
                    <a:pt x="214" y="242"/>
                  </a:cubicBezTo>
                  <a:cubicBezTo>
                    <a:pt x="272" y="242"/>
                    <a:pt x="284" y="314"/>
                    <a:pt x="284" y="320"/>
                  </a:cubicBezTo>
                  <a:cubicBezTo>
                    <a:pt x="284" y="324"/>
                    <a:pt x="282" y="330"/>
                    <a:pt x="280" y="334"/>
                  </a:cubicBezTo>
                  <a:lnTo>
                    <a:pt x="236" y="50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7" name="CustomShape 29"/>
            <p:cNvSpPr/>
            <p:nvPr/>
          </p:nvSpPr>
          <p:spPr>
            <a:xfrm>
              <a:off x="4384080" y="4530960"/>
              <a:ext cx="134640" cy="144000"/>
            </a:xfrm>
            <a:custGeom>
              <a:avLst/>
              <a:gdLst/>
              <a:ahLst/>
              <a:rect l="l" t="t" r="r" b="b"/>
              <a:pathLst>
                <a:path w="375" h="401">
                  <a:moveTo>
                    <a:pt x="80" y="318"/>
                  </a:moveTo>
                  <a:cubicBezTo>
                    <a:pt x="128" y="266"/>
                    <a:pt x="152" y="244"/>
                    <a:pt x="184" y="216"/>
                  </a:cubicBezTo>
                  <a:cubicBezTo>
                    <a:pt x="184" y="216"/>
                    <a:pt x="240" y="168"/>
                    <a:pt x="272" y="136"/>
                  </a:cubicBezTo>
                  <a:cubicBezTo>
                    <a:pt x="356" y="54"/>
                    <a:pt x="374" y="12"/>
                    <a:pt x="374" y="8"/>
                  </a:cubicBezTo>
                  <a:cubicBezTo>
                    <a:pt x="374" y="0"/>
                    <a:pt x="366" y="0"/>
                    <a:pt x="364" y="0"/>
                  </a:cubicBezTo>
                  <a:cubicBezTo>
                    <a:pt x="358" y="0"/>
                    <a:pt x="356" y="2"/>
                    <a:pt x="352" y="10"/>
                  </a:cubicBezTo>
                  <a:cubicBezTo>
                    <a:pt x="326" y="52"/>
                    <a:pt x="306" y="66"/>
                    <a:pt x="286" y="66"/>
                  </a:cubicBezTo>
                  <a:cubicBezTo>
                    <a:pt x="264" y="66"/>
                    <a:pt x="254" y="52"/>
                    <a:pt x="240" y="38"/>
                  </a:cubicBezTo>
                  <a:cubicBezTo>
                    <a:pt x="224" y="18"/>
                    <a:pt x="208" y="0"/>
                    <a:pt x="180" y="0"/>
                  </a:cubicBezTo>
                  <a:cubicBezTo>
                    <a:pt x="114" y="0"/>
                    <a:pt x="72" y="82"/>
                    <a:pt x="72" y="100"/>
                  </a:cubicBezTo>
                  <a:cubicBezTo>
                    <a:pt x="72" y="106"/>
                    <a:pt x="76" y="110"/>
                    <a:pt x="82" y="110"/>
                  </a:cubicBezTo>
                  <a:cubicBezTo>
                    <a:pt x="90" y="110"/>
                    <a:pt x="92" y="106"/>
                    <a:pt x="94" y="100"/>
                  </a:cubicBezTo>
                  <a:cubicBezTo>
                    <a:pt x="112" y="60"/>
                    <a:pt x="162" y="60"/>
                    <a:pt x="170" y="60"/>
                  </a:cubicBezTo>
                  <a:cubicBezTo>
                    <a:pt x="188" y="60"/>
                    <a:pt x="204" y="66"/>
                    <a:pt x="226" y="72"/>
                  </a:cubicBezTo>
                  <a:cubicBezTo>
                    <a:pt x="260" y="86"/>
                    <a:pt x="270" y="86"/>
                    <a:pt x="294" y="86"/>
                  </a:cubicBezTo>
                  <a:cubicBezTo>
                    <a:pt x="262" y="124"/>
                    <a:pt x="188" y="188"/>
                    <a:pt x="170" y="202"/>
                  </a:cubicBezTo>
                  <a:lnTo>
                    <a:pt x="90" y="276"/>
                  </a:lnTo>
                  <a:cubicBezTo>
                    <a:pt x="30" y="334"/>
                    <a:pt x="0" y="386"/>
                    <a:pt x="0" y="392"/>
                  </a:cubicBezTo>
                  <a:cubicBezTo>
                    <a:pt x="0" y="400"/>
                    <a:pt x="8" y="400"/>
                    <a:pt x="10" y="400"/>
                  </a:cubicBezTo>
                  <a:cubicBezTo>
                    <a:pt x="18" y="400"/>
                    <a:pt x="20" y="398"/>
                    <a:pt x="24" y="388"/>
                  </a:cubicBezTo>
                  <a:cubicBezTo>
                    <a:pt x="46" y="358"/>
                    <a:pt x="72" y="334"/>
                    <a:pt x="100" y="334"/>
                  </a:cubicBezTo>
                  <a:cubicBezTo>
                    <a:pt x="120" y="334"/>
                    <a:pt x="128" y="342"/>
                    <a:pt x="152" y="368"/>
                  </a:cubicBezTo>
                  <a:cubicBezTo>
                    <a:pt x="166" y="386"/>
                    <a:pt x="182" y="400"/>
                    <a:pt x="208" y="400"/>
                  </a:cubicBezTo>
                  <a:cubicBezTo>
                    <a:pt x="296" y="400"/>
                    <a:pt x="346" y="288"/>
                    <a:pt x="346" y="264"/>
                  </a:cubicBezTo>
                  <a:cubicBezTo>
                    <a:pt x="346" y="260"/>
                    <a:pt x="342" y="256"/>
                    <a:pt x="336" y="256"/>
                  </a:cubicBezTo>
                  <a:cubicBezTo>
                    <a:pt x="328" y="256"/>
                    <a:pt x="326" y="260"/>
                    <a:pt x="324" y="266"/>
                  </a:cubicBezTo>
                  <a:cubicBezTo>
                    <a:pt x="302" y="324"/>
                    <a:pt x="246" y="340"/>
                    <a:pt x="218" y="340"/>
                  </a:cubicBezTo>
                  <a:cubicBezTo>
                    <a:pt x="200" y="340"/>
                    <a:pt x="184" y="336"/>
                    <a:pt x="166" y="330"/>
                  </a:cubicBezTo>
                  <a:cubicBezTo>
                    <a:pt x="136" y="318"/>
                    <a:pt x="122" y="314"/>
                    <a:pt x="104" y="314"/>
                  </a:cubicBezTo>
                  <a:cubicBezTo>
                    <a:pt x="102" y="314"/>
                    <a:pt x="88" y="314"/>
                    <a:pt x="80" y="31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88" name="CustomShape 30"/>
          <p:cNvSpPr/>
          <p:nvPr/>
        </p:nvSpPr>
        <p:spPr>
          <a:xfrm>
            <a:off x="7680960" y="2011680"/>
            <a:ext cx="15886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(figure CAPE)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6035040" y="1280160"/>
            <a:ext cx="3828240" cy="309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Predictor variables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504000" y="1326600"/>
            <a:ext cx="9005400" cy="77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Some single predictors (all lead times) related to thunderstorm rel. frequency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1"/>
          <a:stretch/>
        </p:blipFill>
        <p:spPr>
          <a:xfrm>
            <a:off x="91440" y="2194560"/>
            <a:ext cx="4637160" cy="3128400"/>
          </a:xfrm>
          <a:prstGeom prst="rect">
            <a:avLst/>
          </a:prstGeom>
          <a:ln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91440" y="5303520"/>
            <a:ext cx="5211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Harmonie max. hourly conv. Precip. (mm)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5212080" y="2187360"/>
            <a:ext cx="4754520" cy="3207240"/>
          </a:xfrm>
          <a:prstGeom prst="rect">
            <a:avLst/>
          </a:prstGeom>
          <a:ln>
            <a:noFill/>
          </a:ln>
        </p:spPr>
      </p:pic>
      <p:sp>
        <p:nvSpPr>
          <p:cNvPr id="295" name="CustomShape 4"/>
          <p:cNvSpPr/>
          <p:nvPr/>
        </p:nvSpPr>
        <p:spPr>
          <a:xfrm>
            <a:off x="5246640" y="5323320"/>
            <a:ext cx="483300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Most Unstable CAPE max (entrainment corr.)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Predictor selection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Dozens of variables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Best are selected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Stepwise selection and/or 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elimination 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298" name="Group 3"/>
          <p:cNvGrpSpPr/>
          <p:nvPr/>
        </p:nvGrpSpPr>
        <p:grpSpPr>
          <a:xfrm>
            <a:off x="4846320" y="1371600"/>
            <a:ext cx="3682080" cy="348480"/>
            <a:chOff x="4846320" y="1371600"/>
            <a:chExt cx="3682080" cy="348480"/>
          </a:xfrm>
        </p:grpSpPr>
        <p:sp>
          <p:nvSpPr>
            <p:cNvPr id="299" name="CustomShape 4"/>
            <p:cNvSpPr/>
            <p:nvPr/>
          </p:nvSpPr>
          <p:spPr>
            <a:xfrm>
              <a:off x="4846320" y="1371600"/>
              <a:ext cx="3682080" cy="348480"/>
            </a:xfrm>
            <a:custGeom>
              <a:avLst/>
              <a:gdLst/>
              <a:ahLst/>
              <a:rect l="l" t="t" r="r" b="b"/>
              <a:pathLst>
                <a:path w="10229" h="969">
                  <a:moveTo>
                    <a:pt x="5113" y="968"/>
                  </a:moveTo>
                  <a:lnTo>
                    <a:pt x="0" y="968"/>
                  </a:lnTo>
                  <a:lnTo>
                    <a:pt x="0" y="0"/>
                  </a:lnTo>
                  <a:lnTo>
                    <a:pt x="10228" y="0"/>
                  </a:lnTo>
                  <a:lnTo>
                    <a:pt x="10228" y="968"/>
                  </a:lnTo>
                  <a:lnTo>
                    <a:pt x="5113" y="968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0" name="CustomShape 5"/>
            <p:cNvSpPr/>
            <p:nvPr/>
          </p:nvSpPr>
          <p:spPr>
            <a:xfrm>
              <a:off x="4880520" y="137160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6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6"/>
            <p:cNvSpPr/>
            <p:nvPr/>
          </p:nvSpPr>
          <p:spPr>
            <a:xfrm>
              <a:off x="4992120" y="147852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7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2" name="CustomShape 7"/>
            <p:cNvSpPr/>
            <p:nvPr/>
          </p:nvSpPr>
          <p:spPr>
            <a:xfrm>
              <a:off x="5206680" y="152280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3" name="CustomShape 8"/>
            <p:cNvSpPr/>
            <p:nvPr/>
          </p:nvSpPr>
          <p:spPr>
            <a:xfrm>
              <a:off x="5366520" y="1595880"/>
              <a:ext cx="41040" cy="104400"/>
            </a:xfrm>
            <a:custGeom>
              <a:avLst/>
              <a:gdLst/>
              <a:ahLst/>
              <a:rect l="l" t="t" r="r" b="b"/>
              <a:pathLst>
                <a:path w="115" h="291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9"/>
            <p:cNvSpPr/>
            <p:nvPr/>
          </p:nvSpPr>
          <p:spPr>
            <a:xfrm>
              <a:off x="5501160" y="147852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7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5" name="CustomShape 10"/>
            <p:cNvSpPr/>
            <p:nvPr/>
          </p:nvSpPr>
          <p:spPr>
            <a:xfrm>
              <a:off x="5705640" y="1522800"/>
              <a:ext cx="108360" cy="162360"/>
            </a:xfrm>
            <a:custGeom>
              <a:avLst/>
              <a:gdLst/>
              <a:ahLst/>
              <a:rect l="l" t="t" r="r" b="b"/>
              <a:pathLst>
                <a:path w="302" h="452">
                  <a:moveTo>
                    <a:pt x="301" y="328"/>
                  </a:moveTo>
                  <a:lnTo>
                    <a:pt x="277" y="328"/>
                  </a:lnTo>
                  <a:cubicBezTo>
                    <a:pt x="275" y="343"/>
                    <a:pt x="268" y="383"/>
                    <a:pt x="260" y="389"/>
                  </a:cubicBezTo>
                  <a:cubicBezTo>
                    <a:pt x="255" y="394"/>
                    <a:pt x="202" y="394"/>
                    <a:pt x="194" y="394"/>
                  </a:cubicBezTo>
                  <a:lnTo>
                    <a:pt x="68" y="394"/>
                  </a:lnTo>
                  <a:cubicBezTo>
                    <a:pt x="139" y="330"/>
                    <a:pt x="163" y="312"/>
                    <a:pt x="205" y="279"/>
                  </a:cubicBezTo>
                  <a:cubicBezTo>
                    <a:pt x="255" y="240"/>
                    <a:pt x="301" y="198"/>
                    <a:pt x="301" y="132"/>
                  </a:cubicBezTo>
                  <a:cubicBezTo>
                    <a:pt x="301" y="51"/>
                    <a:pt x="229" y="0"/>
                    <a:pt x="141" y="0"/>
                  </a:cubicBezTo>
                  <a:cubicBezTo>
                    <a:pt x="57" y="0"/>
                    <a:pt x="0" y="59"/>
                    <a:pt x="0" y="121"/>
                  </a:cubicBezTo>
                  <a:cubicBezTo>
                    <a:pt x="0" y="156"/>
                    <a:pt x="29" y="161"/>
                    <a:pt x="35" y="161"/>
                  </a:cubicBezTo>
                  <a:cubicBezTo>
                    <a:pt x="53" y="161"/>
                    <a:pt x="73" y="147"/>
                    <a:pt x="73" y="123"/>
                  </a:cubicBezTo>
                  <a:cubicBezTo>
                    <a:pt x="73" y="112"/>
                    <a:pt x="68" y="88"/>
                    <a:pt x="33" y="88"/>
                  </a:cubicBezTo>
                  <a:cubicBezTo>
                    <a:pt x="53" y="40"/>
                    <a:pt x="99" y="24"/>
                    <a:pt x="132" y="24"/>
                  </a:cubicBezTo>
                  <a:cubicBezTo>
                    <a:pt x="200" y="24"/>
                    <a:pt x="235" y="77"/>
                    <a:pt x="235" y="132"/>
                  </a:cubicBezTo>
                  <a:cubicBezTo>
                    <a:pt x="235" y="191"/>
                    <a:pt x="194" y="238"/>
                    <a:pt x="172" y="264"/>
                  </a:cubicBezTo>
                  <a:lnTo>
                    <a:pt x="7" y="425"/>
                  </a:lnTo>
                  <a:cubicBezTo>
                    <a:pt x="0" y="431"/>
                    <a:pt x="0" y="433"/>
                    <a:pt x="0" y="451"/>
                  </a:cubicBezTo>
                  <a:lnTo>
                    <a:pt x="282" y="451"/>
                  </a:lnTo>
                  <a:lnTo>
                    <a:pt x="301" y="32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6" name="CustomShape 11"/>
            <p:cNvSpPr/>
            <p:nvPr/>
          </p:nvSpPr>
          <p:spPr>
            <a:xfrm>
              <a:off x="5875920" y="1595880"/>
              <a:ext cx="41040" cy="104400"/>
            </a:xfrm>
            <a:custGeom>
              <a:avLst/>
              <a:gdLst/>
              <a:ahLst/>
              <a:rect l="l" t="t" r="r" b="b"/>
              <a:pathLst>
                <a:path w="115" h="291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7" name="CustomShape 12"/>
            <p:cNvSpPr/>
            <p:nvPr/>
          </p:nvSpPr>
          <p:spPr>
            <a:xfrm>
              <a:off x="6010560" y="147852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7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8" name="CustomShape 13"/>
            <p:cNvSpPr/>
            <p:nvPr/>
          </p:nvSpPr>
          <p:spPr>
            <a:xfrm>
              <a:off x="6212520" y="1522800"/>
              <a:ext cx="112320" cy="167040"/>
            </a:xfrm>
            <a:custGeom>
              <a:avLst/>
              <a:gdLst/>
              <a:ahLst/>
              <a:rect l="l" t="t" r="r" b="b"/>
              <a:pathLst>
                <a:path w="313" h="465">
                  <a:moveTo>
                    <a:pt x="150" y="224"/>
                  </a:moveTo>
                  <a:cubicBezTo>
                    <a:pt x="202" y="224"/>
                    <a:pt x="240" y="262"/>
                    <a:pt x="240" y="334"/>
                  </a:cubicBezTo>
                  <a:cubicBezTo>
                    <a:pt x="240" y="418"/>
                    <a:pt x="191" y="442"/>
                    <a:pt x="152" y="442"/>
                  </a:cubicBezTo>
                  <a:cubicBezTo>
                    <a:pt x="125" y="442"/>
                    <a:pt x="64" y="436"/>
                    <a:pt x="35" y="396"/>
                  </a:cubicBezTo>
                  <a:cubicBezTo>
                    <a:pt x="68" y="394"/>
                    <a:pt x="75" y="372"/>
                    <a:pt x="75" y="359"/>
                  </a:cubicBezTo>
                  <a:cubicBezTo>
                    <a:pt x="75" y="337"/>
                    <a:pt x="59" y="321"/>
                    <a:pt x="37" y="321"/>
                  </a:cubicBezTo>
                  <a:cubicBezTo>
                    <a:pt x="20" y="321"/>
                    <a:pt x="0" y="332"/>
                    <a:pt x="0" y="359"/>
                  </a:cubicBezTo>
                  <a:cubicBezTo>
                    <a:pt x="0" y="425"/>
                    <a:pt x="70" y="464"/>
                    <a:pt x="154" y="464"/>
                  </a:cubicBezTo>
                  <a:cubicBezTo>
                    <a:pt x="249" y="464"/>
                    <a:pt x="312" y="403"/>
                    <a:pt x="312" y="334"/>
                  </a:cubicBezTo>
                  <a:cubicBezTo>
                    <a:pt x="312" y="282"/>
                    <a:pt x="271" y="229"/>
                    <a:pt x="196" y="211"/>
                  </a:cubicBezTo>
                  <a:cubicBezTo>
                    <a:pt x="266" y="187"/>
                    <a:pt x="293" y="134"/>
                    <a:pt x="293" y="95"/>
                  </a:cubicBezTo>
                  <a:cubicBezTo>
                    <a:pt x="293" y="40"/>
                    <a:pt x="231" y="0"/>
                    <a:pt x="154" y="0"/>
                  </a:cubicBezTo>
                  <a:cubicBezTo>
                    <a:pt x="79" y="0"/>
                    <a:pt x="22" y="37"/>
                    <a:pt x="22" y="90"/>
                  </a:cubicBezTo>
                  <a:cubicBezTo>
                    <a:pt x="22" y="114"/>
                    <a:pt x="35" y="128"/>
                    <a:pt x="57" y="128"/>
                  </a:cubicBezTo>
                  <a:cubicBezTo>
                    <a:pt x="77" y="128"/>
                    <a:pt x="92" y="112"/>
                    <a:pt x="92" y="92"/>
                  </a:cubicBezTo>
                  <a:cubicBezTo>
                    <a:pt x="92" y="73"/>
                    <a:pt x="77" y="59"/>
                    <a:pt x="57" y="57"/>
                  </a:cubicBezTo>
                  <a:cubicBezTo>
                    <a:pt x="81" y="26"/>
                    <a:pt x="128" y="20"/>
                    <a:pt x="152" y="20"/>
                  </a:cubicBezTo>
                  <a:cubicBezTo>
                    <a:pt x="183" y="20"/>
                    <a:pt x="227" y="35"/>
                    <a:pt x="227" y="95"/>
                  </a:cubicBezTo>
                  <a:cubicBezTo>
                    <a:pt x="227" y="123"/>
                    <a:pt x="218" y="154"/>
                    <a:pt x="198" y="174"/>
                  </a:cubicBezTo>
                  <a:cubicBezTo>
                    <a:pt x="176" y="200"/>
                    <a:pt x="158" y="202"/>
                    <a:pt x="123" y="205"/>
                  </a:cubicBezTo>
                  <a:cubicBezTo>
                    <a:pt x="106" y="205"/>
                    <a:pt x="106" y="205"/>
                    <a:pt x="101" y="207"/>
                  </a:cubicBezTo>
                  <a:cubicBezTo>
                    <a:pt x="101" y="207"/>
                    <a:pt x="95" y="207"/>
                    <a:pt x="95" y="216"/>
                  </a:cubicBezTo>
                  <a:cubicBezTo>
                    <a:pt x="95" y="224"/>
                    <a:pt x="101" y="224"/>
                    <a:pt x="112" y="224"/>
                  </a:cubicBezTo>
                  <a:lnTo>
                    <a:pt x="150" y="22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9" name="CustomShape 14"/>
            <p:cNvSpPr/>
            <p:nvPr/>
          </p:nvSpPr>
          <p:spPr>
            <a:xfrm>
              <a:off x="6386040" y="1595880"/>
              <a:ext cx="41040" cy="104400"/>
            </a:xfrm>
            <a:custGeom>
              <a:avLst/>
              <a:gdLst/>
              <a:ahLst/>
              <a:rect l="l" t="t" r="r" b="b"/>
              <a:pathLst>
                <a:path w="115" h="291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0" name="CustomShape 15"/>
            <p:cNvSpPr/>
            <p:nvPr/>
          </p:nvSpPr>
          <p:spPr>
            <a:xfrm>
              <a:off x="6540480" y="159588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1" name="CustomShape 16"/>
            <p:cNvSpPr/>
            <p:nvPr/>
          </p:nvSpPr>
          <p:spPr>
            <a:xfrm>
              <a:off x="6636960" y="159588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2" name="CustomShape 17"/>
            <p:cNvSpPr/>
            <p:nvPr/>
          </p:nvSpPr>
          <p:spPr>
            <a:xfrm>
              <a:off x="6733800" y="159588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3" name="CustomShape 18"/>
            <p:cNvSpPr/>
            <p:nvPr/>
          </p:nvSpPr>
          <p:spPr>
            <a:xfrm>
              <a:off x="6830280" y="1595880"/>
              <a:ext cx="41040" cy="104400"/>
            </a:xfrm>
            <a:custGeom>
              <a:avLst/>
              <a:gdLst/>
              <a:ahLst/>
              <a:rect l="l" t="t" r="r" b="b"/>
              <a:pathLst>
                <a:path w="115" h="291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19"/>
            <p:cNvSpPr/>
            <p:nvPr/>
          </p:nvSpPr>
          <p:spPr>
            <a:xfrm>
              <a:off x="6964920" y="147852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5" name="CustomShape 20"/>
            <p:cNvSpPr/>
            <p:nvPr/>
          </p:nvSpPr>
          <p:spPr>
            <a:xfrm>
              <a:off x="7165440" y="1577520"/>
              <a:ext cx="224280" cy="110880"/>
            </a:xfrm>
            <a:custGeom>
              <a:avLst/>
              <a:gdLst/>
              <a:ahLst/>
              <a:rect l="l" t="t" r="r" b="b"/>
              <a:pathLst>
                <a:path w="624" h="309">
                  <a:moveTo>
                    <a:pt x="262" y="246"/>
                  </a:moveTo>
                  <a:cubicBezTo>
                    <a:pt x="260" y="260"/>
                    <a:pt x="253" y="282"/>
                    <a:pt x="253" y="286"/>
                  </a:cubicBezTo>
                  <a:cubicBezTo>
                    <a:pt x="253" y="301"/>
                    <a:pt x="266" y="308"/>
                    <a:pt x="277" y="308"/>
                  </a:cubicBezTo>
                  <a:cubicBezTo>
                    <a:pt x="288" y="308"/>
                    <a:pt x="299" y="299"/>
                    <a:pt x="304" y="293"/>
                  </a:cubicBezTo>
                  <a:cubicBezTo>
                    <a:pt x="306" y="286"/>
                    <a:pt x="312" y="264"/>
                    <a:pt x="315" y="251"/>
                  </a:cubicBezTo>
                  <a:cubicBezTo>
                    <a:pt x="319" y="238"/>
                    <a:pt x="326" y="207"/>
                    <a:pt x="330" y="189"/>
                  </a:cubicBezTo>
                  <a:cubicBezTo>
                    <a:pt x="334" y="174"/>
                    <a:pt x="339" y="158"/>
                    <a:pt x="341" y="143"/>
                  </a:cubicBezTo>
                  <a:cubicBezTo>
                    <a:pt x="350" y="114"/>
                    <a:pt x="350" y="112"/>
                    <a:pt x="363" y="92"/>
                  </a:cubicBezTo>
                  <a:cubicBezTo>
                    <a:pt x="385" y="57"/>
                    <a:pt x="418" y="20"/>
                    <a:pt x="471" y="20"/>
                  </a:cubicBezTo>
                  <a:cubicBezTo>
                    <a:pt x="508" y="20"/>
                    <a:pt x="510" y="51"/>
                    <a:pt x="510" y="66"/>
                  </a:cubicBezTo>
                  <a:cubicBezTo>
                    <a:pt x="510" y="108"/>
                    <a:pt x="482" y="183"/>
                    <a:pt x="471" y="211"/>
                  </a:cubicBezTo>
                  <a:cubicBezTo>
                    <a:pt x="464" y="231"/>
                    <a:pt x="462" y="238"/>
                    <a:pt x="462" y="249"/>
                  </a:cubicBezTo>
                  <a:cubicBezTo>
                    <a:pt x="462" y="284"/>
                    <a:pt x="491" y="308"/>
                    <a:pt x="526" y="308"/>
                  </a:cubicBezTo>
                  <a:cubicBezTo>
                    <a:pt x="594" y="308"/>
                    <a:pt x="623" y="213"/>
                    <a:pt x="623" y="202"/>
                  </a:cubicBezTo>
                  <a:cubicBezTo>
                    <a:pt x="623" y="194"/>
                    <a:pt x="614" y="194"/>
                    <a:pt x="612" y="194"/>
                  </a:cubicBezTo>
                  <a:cubicBezTo>
                    <a:pt x="603" y="194"/>
                    <a:pt x="603" y="198"/>
                    <a:pt x="601" y="207"/>
                  </a:cubicBezTo>
                  <a:cubicBezTo>
                    <a:pt x="583" y="260"/>
                    <a:pt x="554" y="288"/>
                    <a:pt x="528" y="288"/>
                  </a:cubicBezTo>
                  <a:cubicBezTo>
                    <a:pt x="513" y="288"/>
                    <a:pt x="510" y="279"/>
                    <a:pt x="510" y="264"/>
                  </a:cubicBezTo>
                  <a:cubicBezTo>
                    <a:pt x="510" y="249"/>
                    <a:pt x="515" y="240"/>
                    <a:pt x="526" y="209"/>
                  </a:cubicBezTo>
                  <a:cubicBezTo>
                    <a:pt x="535" y="187"/>
                    <a:pt x="563" y="117"/>
                    <a:pt x="563" y="77"/>
                  </a:cubicBezTo>
                  <a:cubicBezTo>
                    <a:pt x="563" y="66"/>
                    <a:pt x="563" y="37"/>
                    <a:pt x="537" y="18"/>
                  </a:cubicBezTo>
                  <a:cubicBezTo>
                    <a:pt x="526" y="9"/>
                    <a:pt x="506" y="0"/>
                    <a:pt x="473" y="0"/>
                  </a:cubicBezTo>
                  <a:cubicBezTo>
                    <a:pt x="414" y="0"/>
                    <a:pt x="376" y="40"/>
                    <a:pt x="354" y="68"/>
                  </a:cubicBezTo>
                  <a:cubicBezTo>
                    <a:pt x="348" y="11"/>
                    <a:pt x="299" y="0"/>
                    <a:pt x="266" y="0"/>
                  </a:cubicBezTo>
                  <a:cubicBezTo>
                    <a:pt x="209" y="0"/>
                    <a:pt x="172" y="35"/>
                    <a:pt x="152" y="62"/>
                  </a:cubicBezTo>
                  <a:cubicBezTo>
                    <a:pt x="145" y="15"/>
                    <a:pt x="106" y="0"/>
                    <a:pt x="77" y="0"/>
                  </a:cubicBezTo>
                  <a:cubicBezTo>
                    <a:pt x="48" y="0"/>
                    <a:pt x="33" y="22"/>
                    <a:pt x="24" y="37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3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9" y="308"/>
                    <a:pt x="90" y="299"/>
                    <a:pt x="95" y="293"/>
                  </a:cubicBezTo>
                  <a:cubicBezTo>
                    <a:pt x="97" y="286"/>
                    <a:pt x="103" y="264"/>
                    <a:pt x="106" y="251"/>
                  </a:cubicBezTo>
                  <a:cubicBezTo>
                    <a:pt x="110" y="238"/>
                    <a:pt x="117" y="207"/>
                    <a:pt x="121" y="189"/>
                  </a:cubicBezTo>
                  <a:cubicBezTo>
                    <a:pt x="125" y="174"/>
                    <a:pt x="130" y="158"/>
                    <a:pt x="132" y="143"/>
                  </a:cubicBezTo>
                  <a:cubicBezTo>
                    <a:pt x="141" y="114"/>
                    <a:pt x="141" y="110"/>
                    <a:pt x="161" y="81"/>
                  </a:cubicBezTo>
                  <a:cubicBezTo>
                    <a:pt x="180" y="55"/>
                    <a:pt x="211" y="20"/>
                    <a:pt x="262" y="20"/>
                  </a:cubicBezTo>
                  <a:cubicBezTo>
                    <a:pt x="301" y="20"/>
                    <a:pt x="304" y="53"/>
                    <a:pt x="304" y="66"/>
                  </a:cubicBezTo>
                  <a:cubicBezTo>
                    <a:pt x="304" y="84"/>
                    <a:pt x="301" y="92"/>
                    <a:pt x="290" y="130"/>
                  </a:cubicBezTo>
                  <a:lnTo>
                    <a:pt x="262" y="24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6" name="CustomShape 21"/>
            <p:cNvSpPr/>
            <p:nvPr/>
          </p:nvSpPr>
          <p:spPr>
            <a:xfrm>
              <a:off x="7427520" y="1617840"/>
              <a:ext cx="165600" cy="12600"/>
            </a:xfrm>
            <a:custGeom>
              <a:avLst/>
              <a:gdLst/>
              <a:ahLst/>
              <a:rect l="l" t="t" r="r" b="b"/>
              <a:pathLst>
                <a:path w="461" h="36">
                  <a:moveTo>
                    <a:pt x="433" y="35"/>
                  </a:moveTo>
                  <a:cubicBezTo>
                    <a:pt x="442" y="35"/>
                    <a:pt x="460" y="35"/>
                    <a:pt x="460" y="18"/>
                  </a:cubicBezTo>
                  <a:cubicBezTo>
                    <a:pt x="460" y="0"/>
                    <a:pt x="444" y="0"/>
                    <a:pt x="433" y="0"/>
                  </a:cubicBezTo>
                  <a:lnTo>
                    <a:pt x="26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5"/>
                    <a:pt x="15" y="35"/>
                    <a:pt x="26" y="35"/>
                  </a:cubicBezTo>
                  <a:lnTo>
                    <a:pt x="433" y="3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22"/>
            <p:cNvSpPr/>
            <p:nvPr/>
          </p:nvSpPr>
          <p:spPr>
            <a:xfrm>
              <a:off x="7644600" y="152280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4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8" name="CustomShape 23"/>
            <p:cNvSpPr/>
            <p:nvPr/>
          </p:nvSpPr>
          <p:spPr>
            <a:xfrm>
              <a:off x="7804440" y="1595880"/>
              <a:ext cx="41040" cy="104400"/>
            </a:xfrm>
            <a:custGeom>
              <a:avLst/>
              <a:gdLst/>
              <a:ahLst/>
              <a:rect l="l" t="t" r="r" b="b"/>
              <a:pathLst>
                <a:path w="115" h="291">
                  <a:moveTo>
                    <a:pt x="114" y="101"/>
                  </a:moveTo>
                  <a:cubicBezTo>
                    <a:pt x="114" y="37"/>
                    <a:pt x="90" y="0"/>
                    <a:pt x="53" y="0"/>
                  </a:cubicBezTo>
                  <a:cubicBezTo>
                    <a:pt x="20" y="0"/>
                    <a:pt x="0" y="24"/>
                    <a:pt x="0" y="51"/>
                  </a:cubicBezTo>
                  <a:cubicBezTo>
                    <a:pt x="0" y="77"/>
                    <a:pt x="20" y="103"/>
                    <a:pt x="53" y="103"/>
                  </a:cubicBezTo>
                  <a:cubicBezTo>
                    <a:pt x="64" y="103"/>
                    <a:pt x="77" y="99"/>
                    <a:pt x="86" y="90"/>
                  </a:cubicBezTo>
                  <a:cubicBezTo>
                    <a:pt x="90" y="88"/>
                    <a:pt x="90" y="88"/>
                    <a:pt x="92" y="88"/>
                  </a:cubicBezTo>
                  <a:cubicBezTo>
                    <a:pt x="92" y="88"/>
                    <a:pt x="95" y="88"/>
                    <a:pt x="95" y="101"/>
                  </a:cubicBezTo>
                  <a:cubicBezTo>
                    <a:pt x="95" y="174"/>
                    <a:pt x="59" y="233"/>
                    <a:pt x="26" y="264"/>
                  </a:cubicBezTo>
                  <a:cubicBezTo>
                    <a:pt x="15" y="275"/>
                    <a:pt x="15" y="277"/>
                    <a:pt x="15" y="279"/>
                  </a:cubicBezTo>
                  <a:cubicBezTo>
                    <a:pt x="15" y="288"/>
                    <a:pt x="20" y="290"/>
                    <a:pt x="26" y="290"/>
                  </a:cubicBezTo>
                  <a:cubicBezTo>
                    <a:pt x="37" y="290"/>
                    <a:pt x="114" y="216"/>
                    <a:pt x="114" y="101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9" name="CustomShape 24"/>
            <p:cNvSpPr/>
            <p:nvPr/>
          </p:nvSpPr>
          <p:spPr>
            <a:xfrm>
              <a:off x="7939080" y="147852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2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2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25"/>
            <p:cNvSpPr/>
            <p:nvPr/>
          </p:nvSpPr>
          <p:spPr>
            <a:xfrm>
              <a:off x="8139600" y="1577520"/>
              <a:ext cx="224280" cy="110880"/>
            </a:xfrm>
            <a:custGeom>
              <a:avLst/>
              <a:gdLst/>
              <a:ahLst/>
              <a:rect l="l" t="t" r="r" b="b"/>
              <a:pathLst>
                <a:path w="624" h="309">
                  <a:moveTo>
                    <a:pt x="262" y="246"/>
                  </a:moveTo>
                  <a:cubicBezTo>
                    <a:pt x="260" y="260"/>
                    <a:pt x="253" y="282"/>
                    <a:pt x="253" y="286"/>
                  </a:cubicBezTo>
                  <a:cubicBezTo>
                    <a:pt x="253" y="301"/>
                    <a:pt x="266" y="308"/>
                    <a:pt x="277" y="308"/>
                  </a:cubicBezTo>
                  <a:cubicBezTo>
                    <a:pt x="288" y="308"/>
                    <a:pt x="299" y="299"/>
                    <a:pt x="304" y="293"/>
                  </a:cubicBezTo>
                  <a:cubicBezTo>
                    <a:pt x="306" y="286"/>
                    <a:pt x="312" y="264"/>
                    <a:pt x="315" y="251"/>
                  </a:cubicBezTo>
                  <a:cubicBezTo>
                    <a:pt x="319" y="238"/>
                    <a:pt x="326" y="207"/>
                    <a:pt x="330" y="189"/>
                  </a:cubicBezTo>
                  <a:cubicBezTo>
                    <a:pt x="334" y="174"/>
                    <a:pt x="339" y="158"/>
                    <a:pt x="341" y="143"/>
                  </a:cubicBezTo>
                  <a:cubicBezTo>
                    <a:pt x="350" y="114"/>
                    <a:pt x="350" y="112"/>
                    <a:pt x="363" y="92"/>
                  </a:cubicBezTo>
                  <a:cubicBezTo>
                    <a:pt x="385" y="57"/>
                    <a:pt x="418" y="20"/>
                    <a:pt x="471" y="20"/>
                  </a:cubicBezTo>
                  <a:cubicBezTo>
                    <a:pt x="508" y="20"/>
                    <a:pt x="510" y="51"/>
                    <a:pt x="510" y="66"/>
                  </a:cubicBezTo>
                  <a:cubicBezTo>
                    <a:pt x="510" y="108"/>
                    <a:pt x="482" y="183"/>
                    <a:pt x="471" y="211"/>
                  </a:cubicBezTo>
                  <a:cubicBezTo>
                    <a:pt x="464" y="231"/>
                    <a:pt x="462" y="238"/>
                    <a:pt x="462" y="249"/>
                  </a:cubicBezTo>
                  <a:cubicBezTo>
                    <a:pt x="462" y="284"/>
                    <a:pt x="491" y="308"/>
                    <a:pt x="526" y="308"/>
                  </a:cubicBezTo>
                  <a:cubicBezTo>
                    <a:pt x="594" y="308"/>
                    <a:pt x="623" y="213"/>
                    <a:pt x="623" y="202"/>
                  </a:cubicBezTo>
                  <a:cubicBezTo>
                    <a:pt x="623" y="194"/>
                    <a:pt x="614" y="194"/>
                    <a:pt x="612" y="194"/>
                  </a:cubicBezTo>
                  <a:cubicBezTo>
                    <a:pt x="603" y="194"/>
                    <a:pt x="603" y="198"/>
                    <a:pt x="601" y="207"/>
                  </a:cubicBezTo>
                  <a:cubicBezTo>
                    <a:pt x="583" y="260"/>
                    <a:pt x="554" y="288"/>
                    <a:pt x="528" y="288"/>
                  </a:cubicBezTo>
                  <a:cubicBezTo>
                    <a:pt x="513" y="288"/>
                    <a:pt x="510" y="279"/>
                    <a:pt x="510" y="264"/>
                  </a:cubicBezTo>
                  <a:cubicBezTo>
                    <a:pt x="510" y="249"/>
                    <a:pt x="515" y="240"/>
                    <a:pt x="526" y="209"/>
                  </a:cubicBezTo>
                  <a:cubicBezTo>
                    <a:pt x="535" y="187"/>
                    <a:pt x="563" y="117"/>
                    <a:pt x="563" y="77"/>
                  </a:cubicBezTo>
                  <a:cubicBezTo>
                    <a:pt x="563" y="66"/>
                    <a:pt x="563" y="37"/>
                    <a:pt x="537" y="18"/>
                  </a:cubicBezTo>
                  <a:cubicBezTo>
                    <a:pt x="526" y="9"/>
                    <a:pt x="506" y="0"/>
                    <a:pt x="473" y="0"/>
                  </a:cubicBezTo>
                  <a:cubicBezTo>
                    <a:pt x="414" y="0"/>
                    <a:pt x="376" y="40"/>
                    <a:pt x="354" y="68"/>
                  </a:cubicBezTo>
                  <a:cubicBezTo>
                    <a:pt x="348" y="11"/>
                    <a:pt x="299" y="0"/>
                    <a:pt x="266" y="0"/>
                  </a:cubicBezTo>
                  <a:cubicBezTo>
                    <a:pt x="209" y="0"/>
                    <a:pt x="172" y="35"/>
                    <a:pt x="152" y="62"/>
                  </a:cubicBezTo>
                  <a:cubicBezTo>
                    <a:pt x="145" y="15"/>
                    <a:pt x="106" y="0"/>
                    <a:pt x="77" y="0"/>
                  </a:cubicBezTo>
                  <a:cubicBezTo>
                    <a:pt x="48" y="0"/>
                    <a:pt x="33" y="22"/>
                    <a:pt x="24" y="37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3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9" y="308"/>
                    <a:pt x="90" y="299"/>
                    <a:pt x="95" y="293"/>
                  </a:cubicBezTo>
                  <a:cubicBezTo>
                    <a:pt x="97" y="286"/>
                    <a:pt x="103" y="264"/>
                    <a:pt x="106" y="251"/>
                  </a:cubicBezTo>
                  <a:cubicBezTo>
                    <a:pt x="110" y="238"/>
                    <a:pt x="117" y="207"/>
                    <a:pt x="121" y="189"/>
                  </a:cubicBezTo>
                  <a:cubicBezTo>
                    <a:pt x="125" y="174"/>
                    <a:pt x="130" y="158"/>
                    <a:pt x="132" y="143"/>
                  </a:cubicBezTo>
                  <a:cubicBezTo>
                    <a:pt x="141" y="114"/>
                    <a:pt x="141" y="110"/>
                    <a:pt x="161" y="81"/>
                  </a:cubicBezTo>
                  <a:cubicBezTo>
                    <a:pt x="180" y="55"/>
                    <a:pt x="211" y="20"/>
                    <a:pt x="262" y="20"/>
                  </a:cubicBezTo>
                  <a:cubicBezTo>
                    <a:pt x="301" y="20"/>
                    <a:pt x="304" y="53"/>
                    <a:pt x="304" y="66"/>
                  </a:cubicBezTo>
                  <a:cubicBezTo>
                    <a:pt x="304" y="84"/>
                    <a:pt x="301" y="92"/>
                    <a:pt x="290" y="130"/>
                  </a:cubicBezTo>
                  <a:lnTo>
                    <a:pt x="262" y="24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1" name="CustomShape 26"/>
            <p:cNvSpPr/>
            <p:nvPr/>
          </p:nvSpPr>
          <p:spPr>
            <a:xfrm>
              <a:off x="8412120" y="137160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5"/>
                    <a:pt x="227" y="48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22" name="" descr=""/>
          <p:cNvPicPr/>
          <p:nvPr/>
        </p:nvPicPr>
        <p:blipFill>
          <a:blip r:embed="rId1"/>
          <a:stretch/>
        </p:blipFill>
        <p:spPr>
          <a:xfrm>
            <a:off x="6400800" y="2194560"/>
            <a:ext cx="3489480" cy="3489480"/>
          </a:xfrm>
          <a:prstGeom prst="rect">
            <a:avLst/>
          </a:prstGeom>
          <a:ln>
            <a:noFill/>
          </a:ln>
        </p:spPr>
      </p:pic>
      <p:sp>
        <p:nvSpPr>
          <p:cNvPr id="323" name="CustomShape 27"/>
          <p:cNvSpPr/>
          <p:nvPr/>
        </p:nvSpPr>
        <p:spPr>
          <a:xfrm>
            <a:off x="8042760" y="2031120"/>
            <a:ext cx="8586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clipart.com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Aim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Increase physical understanding and forecasting of thunderstorms in NL (and interrelation between the two)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Compare statistical post-processing methods for thunderstorms/severe convection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Make an operational post-processing model for weather forecasting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Physical context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What information give predictors in types of cases (e.g. land/sea temperature contrast/triggers/instability) and between lead times and valid times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And skill statistical optima vs. physical consistency?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latin typeface="Arial"/>
              </a:rPr>
              <a:t>Which instability indices and which dynamical quantities (and when)?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Questions?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Extra slides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Preliminary results: thunderstorm yes/no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332" name="" descr=""/>
          <p:cNvPicPr/>
          <p:nvPr/>
        </p:nvPicPr>
        <p:blipFill>
          <a:blip r:embed="rId1"/>
          <a:stretch/>
        </p:blipFill>
        <p:spPr>
          <a:xfrm>
            <a:off x="5377680" y="2560320"/>
            <a:ext cx="4701960" cy="3382920"/>
          </a:xfrm>
          <a:prstGeom prst="rect">
            <a:avLst/>
          </a:prstGeom>
          <a:ln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182880" y="2743200"/>
            <a:ext cx="4968000" cy="283428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822960" y="2739960"/>
            <a:ext cx="4571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LR: 9-fold cross (for hyperpar. selection)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5303520" y="2286000"/>
            <a:ext cx="46630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QRF: 9-fold cross (for hyperpar. selection)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Extra slides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Preliminary results: thunderstorm thresholds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5577840" y="1884960"/>
            <a:ext cx="44323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QRF: 9-fold cross (for best hyperpar. set)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Evening &amp; shortest lead time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5430960" y="2743200"/>
            <a:ext cx="4535640" cy="265140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91440" y="2377440"/>
            <a:ext cx="5330520" cy="2961000"/>
          </a:xfrm>
          <a:prstGeom prst="rect">
            <a:avLst/>
          </a:prstGeom>
          <a:ln>
            <a:noFill/>
          </a:ln>
        </p:spPr>
      </p:pic>
      <p:sp>
        <p:nvSpPr>
          <p:cNvPr id="341" name="CustomShape 4"/>
          <p:cNvSpPr/>
          <p:nvPr/>
        </p:nvSpPr>
        <p:spPr>
          <a:xfrm>
            <a:off x="512640" y="1828800"/>
            <a:ext cx="433332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ELR: 9-fold cross (color: no. of pred.)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Evening &amp; shortest lead time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Why post-processing?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8" name="CustomShape 2"/>
          <p:cNvSpPr/>
          <p:nvPr/>
        </p:nvSpPr>
        <p:spPr>
          <a:xfrm>
            <a:off x="457200" y="1326600"/>
            <a:ext cx="9052200" cy="278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Direct model output (DMO) from a numerical weather prediction (NWP) model is biased, because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Model has gridboxes which represent gridbox average conditions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Also: missing physics &amp; chaos in the system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We can correct systematic errors! </a:t>
            </a:r>
            <a:r>
              <a:rPr b="0" lang="en-US" sz="3200" spc="-1" strike="noStrike">
                <a:latin typeface="Arial"/>
              </a:rPr>
              <a:t> 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tretch/>
        </p:blipFill>
        <p:spPr>
          <a:xfrm>
            <a:off x="5303520" y="3200400"/>
            <a:ext cx="5028840" cy="214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Extra slides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Preliminary results: thunderstorm thresholds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44" name="CustomShape 3"/>
          <p:cNvSpPr/>
          <p:nvPr/>
        </p:nvSpPr>
        <p:spPr>
          <a:xfrm>
            <a:off x="5212080" y="1884960"/>
            <a:ext cx="4798080" cy="111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ELR: final cross validation (color: no. of pred.)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Evening &amp; shortest lead time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But: inconsistent predictor set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>
            <a:off x="91440" y="2748240"/>
            <a:ext cx="4663080" cy="2590200"/>
          </a:xfrm>
          <a:prstGeom prst="rect">
            <a:avLst/>
          </a:prstGeom>
          <a:ln>
            <a:noFill/>
          </a:ln>
        </p:spPr>
      </p:pic>
      <p:sp>
        <p:nvSpPr>
          <p:cNvPr id="346" name="CustomShape 4"/>
          <p:cNvSpPr/>
          <p:nvPr/>
        </p:nvSpPr>
        <p:spPr>
          <a:xfrm>
            <a:off x="512640" y="1828800"/>
            <a:ext cx="433332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ELR: 9-fold cross (color: no. of pred.)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  <a:ea typeface="Source Han Sans CN Regular"/>
              </a:rPr>
              <a:t>Evening &amp; shortest lead time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5193000" y="2743200"/>
            <a:ext cx="4773600" cy="26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Thunderstorm climatology</a:t>
            </a:r>
            <a:endParaRPr b="0" lang="en-US" sz="44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504000" y="226080"/>
            <a:ext cx="9066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Climatology 2015-2017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504000" y="1326600"/>
            <a:ext cx="906660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Following results are based on the full year, so including winter statistics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" descr=""/>
          <p:cNvPicPr/>
          <p:nvPr/>
        </p:nvPicPr>
        <p:blipFill>
          <a:blip r:embed="rId1"/>
          <a:stretch/>
        </p:blipFill>
        <p:spPr>
          <a:xfrm>
            <a:off x="397800" y="211320"/>
            <a:ext cx="9351720" cy="5274360"/>
          </a:xfrm>
          <a:prstGeom prst="rect">
            <a:avLst/>
          </a:prstGeom>
          <a:ln>
            <a:noFill/>
          </a:ln>
        </p:spPr>
      </p:pic>
      <p:sp>
        <p:nvSpPr>
          <p:cNvPr id="352" name="CustomShape 1"/>
          <p:cNvSpPr/>
          <p:nvPr/>
        </p:nvSpPr>
        <p:spPr>
          <a:xfrm>
            <a:off x="1188720" y="3471840"/>
            <a:ext cx="820440" cy="490680"/>
          </a:xfrm>
          <a:custGeom>
            <a:avLst/>
            <a:gdLst/>
            <a:ahLst/>
            <a:rect l="l" t="t" r="r" b="b"/>
            <a:pathLst>
              <a:path w="2288" h="1372">
                <a:moveTo>
                  <a:pt x="0" y="342"/>
                </a:moveTo>
                <a:lnTo>
                  <a:pt x="1715" y="342"/>
                </a:lnTo>
                <a:lnTo>
                  <a:pt x="1715" y="0"/>
                </a:lnTo>
                <a:lnTo>
                  <a:pt x="2287" y="685"/>
                </a:lnTo>
                <a:lnTo>
                  <a:pt x="1715" y="1371"/>
                </a:lnTo>
                <a:lnTo>
                  <a:pt x="1715" y="1028"/>
                </a:lnTo>
                <a:lnTo>
                  <a:pt x="0" y="1028"/>
                </a:lnTo>
                <a:lnTo>
                  <a:pt x="0" y="342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53" name="CustomShape 2"/>
          <p:cNvSpPr/>
          <p:nvPr/>
        </p:nvSpPr>
        <p:spPr>
          <a:xfrm>
            <a:off x="1097280" y="3530160"/>
            <a:ext cx="1159560" cy="43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 points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504000" y="226080"/>
            <a:ext cx="9066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Climatology 2015-2017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504000" y="1326600"/>
            <a:ext cx="906660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Occurrence at least 2 dis. irrespective of region: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3.8% at night, 7.9% during afternoon (all year!)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5.4% over all VT combined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10% more with 1 dis.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9% less if &gt; 2 dis. 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About 15% less if &gt; 3 dis.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" descr=""/>
          <p:cNvPicPr/>
          <p:nvPr/>
        </p:nvPicPr>
        <p:blipFill>
          <a:blip r:embed="rId1"/>
          <a:stretch/>
        </p:blipFill>
        <p:spPr>
          <a:xfrm>
            <a:off x="397800" y="211320"/>
            <a:ext cx="9351720" cy="5274360"/>
          </a:xfrm>
          <a:prstGeom prst="rect">
            <a:avLst/>
          </a:prstGeom>
          <a:ln>
            <a:noFill/>
          </a:ln>
        </p:spPr>
      </p:pic>
      <p:sp>
        <p:nvSpPr>
          <p:cNvPr id="357" name="CustomShape 1"/>
          <p:cNvSpPr/>
          <p:nvPr/>
        </p:nvSpPr>
        <p:spPr>
          <a:xfrm>
            <a:off x="1170000" y="2160"/>
            <a:ext cx="2028600" cy="264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Q0.98: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2015 → 29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2016 → 91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2017 → 86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Dis./region/6hours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At least 2 dis.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2015 → 4.5%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2016 → 5.9%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2017 → 5.6%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" descr=""/>
          <p:cNvPicPr/>
          <p:nvPr/>
        </p:nvPicPr>
        <p:blipFill>
          <a:blip r:embed="rId1"/>
          <a:stretch/>
        </p:blipFill>
        <p:spPr>
          <a:xfrm>
            <a:off x="5337000" y="1828800"/>
            <a:ext cx="4536000" cy="255780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2"/>
          <a:stretch/>
        </p:blipFill>
        <p:spPr>
          <a:xfrm>
            <a:off x="-4114800" y="274320"/>
            <a:ext cx="9351360" cy="5274000"/>
          </a:xfrm>
          <a:prstGeom prst="rect">
            <a:avLst/>
          </a:prstGeom>
          <a:ln>
            <a:noFill/>
          </a:ln>
        </p:spPr>
      </p:pic>
      <p:sp>
        <p:nvSpPr>
          <p:cNvPr id="360" name="CustomShape 1"/>
          <p:cNvSpPr/>
          <p:nvPr/>
        </p:nvSpPr>
        <p:spPr>
          <a:xfrm>
            <a:off x="5943600" y="1280160"/>
            <a:ext cx="3156120" cy="34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Note: line colors incompatible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" descr=""/>
          <p:cNvPicPr/>
          <p:nvPr/>
        </p:nvPicPr>
        <p:blipFill>
          <a:blip r:embed="rId1"/>
          <a:stretch/>
        </p:blipFill>
        <p:spPr>
          <a:xfrm>
            <a:off x="5029200" y="1460880"/>
            <a:ext cx="5026680" cy="283428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2"/>
          <a:stretch/>
        </p:blipFill>
        <p:spPr>
          <a:xfrm>
            <a:off x="-4206240" y="365760"/>
            <a:ext cx="9351360" cy="5274000"/>
          </a:xfrm>
          <a:prstGeom prst="rect">
            <a:avLst/>
          </a:prstGeom>
          <a:ln>
            <a:noFill/>
          </a:ln>
        </p:spPr>
      </p:pic>
      <p:sp>
        <p:nvSpPr>
          <p:cNvPr id="363" name="CustomShape 1"/>
          <p:cNvSpPr/>
          <p:nvPr/>
        </p:nvSpPr>
        <p:spPr>
          <a:xfrm>
            <a:off x="5669280" y="1114200"/>
            <a:ext cx="3156120" cy="34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Note: line colors incompatible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64" name="Line 2"/>
          <p:cNvSpPr/>
          <p:nvPr/>
        </p:nvSpPr>
        <p:spPr>
          <a:xfrm flipV="1">
            <a:off x="8650800" y="3017520"/>
            <a:ext cx="360" cy="8229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Line 3"/>
          <p:cNvSpPr/>
          <p:nvPr/>
        </p:nvSpPr>
        <p:spPr>
          <a:xfrm flipH="1">
            <a:off x="5394960" y="3144960"/>
            <a:ext cx="3255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Line 4"/>
          <p:cNvSpPr/>
          <p:nvPr/>
        </p:nvSpPr>
        <p:spPr>
          <a:xfrm flipH="1">
            <a:off x="5394960" y="3530160"/>
            <a:ext cx="325584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504000" y="226080"/>
            <a:ext cx="9066600" cy="94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Climatology 2015-2017 vs. 2010-2013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504000" y="1326600"/>
            <a:ext cx="9066600" cy="32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Total no. of discharges all year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2015 → 202.548*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2016 → 712.593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2017 → 455.085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2013 → 80.391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2011 → 96.606</a:t>
            </a: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2010 → 52.165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189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* some missing values on december 1</a:t>
            </a:r>
            <a:r>
              <a:rPr b="0" lang="en-US" sz="3200" spc="-1" strike="noStrike" baseline="101000">
                <a:solidFill>
                  <a:srgbClr val="000000"/>
                </a:solidFill>
                <a:latin typeface="Arial"/>
                <a:ea typeface="DejaVu Sans"/>
              </a:rPr>
              <a:t>st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: 48x “99999”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Model Output Statistics (MOS)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1280160" y="1350720"/>
            <a:ext cx="7022880" cy="404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Previously constructed model...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326600"/>
            <a:ext cx="5622120" cy="38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Based on logistic regression and extended logistic regression, shortly (E)LR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Post-processing hirlam (11x11 km) and ECMWF output: both have convection parametrized</a:t>
            </a:r>
            <a:endParaRPr b="0" lang="en-US" sz="2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latin typeface="Arial"/>
              </a:rPr>
              <a:t>Newer Harmonie-model (2.5x2.5 km) solves deep convection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6264000" y="1005480"/>
            <a:ext cx="3702600" cy="44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Logistic regression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04000" y="1600920"/>
            <a:ext cx="3976200" cy="379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Logistic transformation of (multivariate) linear regression model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P: probability of event observation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4604760" y="1784160"/>
            <a:ext cx="5361840" cy="3885480"/>
          </a:xfrm>
          <a:prstGeom prst="rect">
            <a:avLst/>
          </a:prstGeom>
          <a:ln>
            <a:noFill/>
          </a:ln>
        </p:spPr>
      </p:pic>
      <p:grpSp>
        <p:nvGrpSpPr>
          <p:cNvPr id="129" name="Group 3"/>
          <p:cNvGrpSpPr/>
          <p:nvPr/>
        </p:nvGrpSpPr>
        <p:grpSpPr>
          <a:xfrm>
            <a:off x="926280" y="1371600"/>
            <a:ext cx="6230520" cy="480600"/>
            <a:chOff x="926280" y="1371600"/>
            <a:chExt cx="6230520" cy="480600"/>
          </a:xfrm>
        </p:grpSpPr>
        <p:sp>
          <p:nvSpPr>
            <p:cNvPr id="130" name="CustomShape 4"/>
            <p:cNvSpPr/>
            <p:nvPr/>
          </p:nvSpPr>
          <p:spPr>
            <a:xfrm>
              <a:off x="926280" y="1376280"/>
              <a:ext cx="6230520" cy="475920"/>
            </a:xfrm>
            <a:custGeom>
              <a:avLst/>
              <a:gdLst/>
              <a:ahLst/>
              <a:rect l="l" t="t" r="r" b="b"/>
              <a:pathLst>
                <a:path w="17308" h="1323">
                  <a:moveTo>
                    <a:pt x="8655" y="1322"/>
                  </a:moveTo>
                  <a:lnTo>
                    <a:pt x="0" y="1322"/>
                  </a:lnTo>
                  <a:lnTo>
                    <a:pt x="0" y="0"/>
                  </a:lnTo>
                  <a:lnTo>
                    <a:pt x="17307" y="0"/>
                  </a:lnTo>
                  <a:lnTo>
                    <a:pt x="17307" y="1322"/>
                  </a:lnTo>
                  <a:lnTo>
                    <a:pt x="8655" y="1322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5"/>
            <p:cNvSpPr/>
            <p:nvPr/>
          </p:nvSpPr>
          <p:spPr>
            <a:xfrm>
              <a:off x="938160" y="1432440"/>
              <a:ext cx="205920" cy="238320"/>
            </a:xfrm>
            <a:custGeom>
              <a:avLst/>
              <a:gdLst/>
              <a:ahLst/>
              <a:rect l="l" t="t" r="r" b="b"/>
              <a:pathLst>
                <a:path w="573" h="663">
                  <a:moveTo>
                    <a:pt x="187" y="356"/>
                  </a:moveTo>
                  <a:lnTo>
                    <a:pt x="350" y="356"/>
                  </a:lnTo>
                  <a:cubicBezTo>
                    <a:pt x="466" y="356"/>
                    <a:pt x="572" y="277"/>
                    <a:pt x="572" y="180"/>
                  </a:cubicBezTo>
                  <a:cubicBezTo>
                    <a:pt x="572" y="86"/>
                    <a:pt x="475" y="0"/>
                    <a:pt x="343" y="0"/>
                  </a:cubicBezTo>
                  <a:lnTo>
                    <a:pt x="0" y="0"/>
                  </a:lnTo>
                  <a:lnTo>
                    <a:pt x="0" y="31"/>
                  </a:lnTo>
                  <a:lnTo>
                    <a:pt x="24" y="31"/>
                  </a:lnTo>
                  <a:cubicBezTo>
                    <a:pt x="99" y="31"/>
                    <a:pt x="99" y="42"/>
                    <a:pt x="99" y="75"/>
                  </a:cubicBezTo>
                  <a:lnTo>
                    <a:pt x="99" y="587"/>
                  </a:lnTo>
                  <a:cubicBezTo>
                    <a:pt x="99" y="622"/>
                    <a:pt x="99" y="631"/>
                    <a:pt x="24" y="631"/>
                  </a:cubicBezTo>
                  <a:lnTo>
                    <a:pt x="0" y="631"/>
                  </a:lnTo>
                  <a:lnTo>
                    <a:pt x="0" y="662"/>
                  </a:lnTo>
                  <a:cubicBezTo>
                    <a:pt x="33" y="660"/>
                    <a:pt x="106" y="660"/>
                    <a:pt x="143" y="660"/>
                  </a:cubicBezTo>
                  <a:cubicBezTo>
                    <a:pt x="180" y="660"/>
                    <a:pt x="253" y="660"/>
                    <a:pt x="286" y="662"/>
                  </a:cubicBezTo>
                  <a:lnTo>
                    <a:pt x="286" y="631"/>
                  </a:lnTo>
                  <a:lnTo>
                    <a:pt x="264" y="631"/>
                  </a:lnTo>
                  <a:cubicBezTo>
                    <a:pt x="189" y="631"/>
                    <a:pt x="187" y="622"/>
                    <a:pt x="187" y="587"/>
                  </a:cubicBezTo>
                  <a:lnTo>
                    <a:pt x="187" y="356"/>
                  </a:lnTo>
                  <a:moveTo>
                    <a:pt x="183" y="330"/>
                  </a:moveTo>
                  <a:lnTo>
                    <a:pt x="183" y="68"/>
                  </a:lnTo>
                  <a:cubicBezTo>
                    <a:pt x="183" y="37"/>
                    <a:pt x="185" y="31"/>
                    <a:pt x="231" y="31"/>
                  </a:cubicBezTo>
                  <a:lnTo>
                    <a:pt x="317" y="31"/>
                  </a:lnTo>
                  <a:cubicBezTo>
                    <a:pt x="471" y="31"/>
                    <a:pt x="471" y="132"/>
                    <a:pt x="471" y="180"/>
                  </a:cubicBezTo>
                  <a:cubicBezTo>
                    <a:pt x="471" y="227"/>
                    <a:pt x="471" y="330"/>
                    <a:pt x="317" y="330"/>
                  </a:cubicBezTo>
                  <a:lnTo>
                    <a:pt x="183" y="33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CustomShape 6"/>
            <p:cNvSpPr/>
            <p:nvPr/>
          </p:nvSpPr>
          <p:spPr>
            <a:xfrm>
              <a:off x="1178280" y="1614600"/>
              <a:ext cx="114840" cy="110880"/>
            </a:xfrm>
            <a:custGeom>
              <a:avLst/>
              <a:gdLst/>
              <a:ahLst/>
              <a:rect l="l" t="t" r="r" b="b"/>
              <a:pathLst>
                <a:path w="320" h="309">
                  <a:moveTo>
                    <a:pt x="319" y="119"/>
                  </a:moveTo>
                  <a:cubicBezTo>
                    <a:pt x="319" y="44"/>
                    <a:pt x="264" y="0"/>
                    <a:pt x="196" y="0"/>
                  </a:cubicBezTo>
                  <a:cubicBezTo>
                    <a:pt x="95" y="0"/>
                    <a:pt x="0" y="95"/>
                    <a:pt x="0" y="187"/>
                  </a:cubicBezTo>
                  <a:cubicBezTo>
                    <a:pt x="0" y="255"/>
                    <a:pt x="51" y="308"/>
                    <a:pt x="123" y="308"/>
                  </a:cubicBezTo>
                  <a:cubicBezTo>
                    <a:pt x="222" y="308"/>
                    <a:pt x="319" y="218"/>
                    <a:pt x="319" y="119"/>
                  </a:cubicBezTo>
                  <a:moveTo>
                    <a:pt x="125" y="288"/>
                  </a:moveTo>
                  <a:cubicBezTo>
                    <a:pt x="90" y="288"/>
                    <a:pt x="57" y="266"/>
                    <a:pt x="57" y="213"/>
                  </a:cubicBezTo>
                  <a:cubicBezTo>
                    <a:pt x="57" y="185"/>
                    <a:pt x="70" y="119"/>
                    <a:pt x="97" y="79"/>
                  </a:cubicBezTo>
                  <a:cubicBezTo>
                    <a:pt x="125" y="37"/>
                    <a:pt x="165" y="20"/>
                    <a:pt x="196" y="20"/>
                  </a:cubicBezTo>
                  <a:cubicBezTo>
                    <a:pt x="233" y="20"/>
                    <a:pt x="264" y="44"/>
                    <a:pt x="264" y="95"/>
                  </a:cubicBezTo>
                  <a:cubicBezTo>
                    <a:pt x="264" y="110"/>
                    <a:pt x="255" y="178"/>
                    <a:pt x="224" y="227"/>
                  </a:cubicBezTo>
                  <a:cubicBezTo>
                    <a:pt x="200" y="266"/>
                    <a:pt x="158" y="288"/>
                    <a:pt x="125" y="28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7"/>
            <p:cNvSpPr/>
            <p:nvPr/>
          </p:nvSpPr>
          <p:spPr>
            <a:xfrm>
              <a:off x="1316880" y="1553760"/>
              <a:ext cx="99720" cy="172440"/>
            </a:xfrm>
            <a:custGeom>
              <a:avLst/>
              <a:gdLst/>
              <a:ahLst/>
              <a:rect l="l" t="t" r="r" b="b"/>
              <a:pathLst>
                <a:path w="278" h="480">
                  <a:moveTo>
                    <a:pt x="134" y="20"/>
                  </a:moveTo>
                  <a:cubicBezTo>
                    <a:pt x="136" y="20"/>
                    <a:pt x="139" y="11"/>
                    <a:pt x="139" y="9"/>
                  </a:cubicBezTo>
                  <a:cubicBezTo>
                    <a:pt x="139" y="7"/>
                    <a:pt x="134" y="0"/>
                    <a:pt x="128" y="0"/>
                  </a:cubicBezTo>
                  <a:cubicBezTo>
                    <a:pt x="112" y="0"/>
                    <a:pt x="57" y="4"/>
                    <a:pt x="40" y="7"/>
                  </a:cubicBezTo>
                  <a:cubicBezTo>
                    <a:pt x="33" y="7"/>
                    <a:pt x="24" y="9"/>
                    <a:pt x="24" y="22"/>
                  </a:cubicBezTo>
                  <a:cubicBezTo>
                    <a:pt x="24" y="33"/>
                    <a:pt x="33" y="33"/>
                    <a:pt x="42" y="33"/>
                  </a:cubicBezTo>
                  <a:cubicBezTo>
                    <a:pt x="75" y="33"/>
                    <a:pt x="75" y="37"/>
                    <a:pt x="75" y="42"/>
                  </a:cubicBezTo>
                  <a:cubicBezTo>
                    <a:pt x="75" y="46"/>
                    <a:pt x="68" y="75"/>
                    <a:pt x="64" y="90"/>
                  </a:cubicBezTo>
                  <a:lnTo>
                    <a:pt x="48" y="152"/>
                  </a:lnTo>
                  <a:cubicBezTo>
                    <a:pt x="42" y="176"/>
                    <a:pt x="4" y="323"/>
                    <a:pt x="4" y="332"/>
                  </a:cubicBezTo>
                  <a:cubicBezTo>
                    <a:pt x="0" y="350"/>
                    <a:pt x="0" y="358"/>
                    <a:pt x="0" y="367"/>
                  </a:cubicBezTo>
                  <a:cubicBezTo>
                    <a:pt x="0" y="435"/>
                    <a:pt x="44" y="479"/>
                    <a:pt x="101" y="479"/>
                  </a:cubicBezTo>
                  <a:cubicBezTo>
                    <a:pt x="185" y="479"/>
                    <a:pt x="277" y="385"/>
                    <a:pt x="277" y="286"/>
                  </a:cubicBezTo>
                  <a:cubicBezTo>
                    <a:pt x="277" y="207"/>
                    <a:pt x="220" y="172"/>
                    <a:pt x="174" y="172"/>
                  </a:cubicBezTo>
                  <a:cubicBezTo>
                    <a:pt x="139" y="172"/>
                    <a:pt x="108" y="191"/>
                    <a:pt x="88" y="209"/>
                  </a:cubicBezTo>
                  <a:lnTo>
                    <a:pt x="134" y="20"/>
                  </a:lnTo>
                  <a:moveTo>
                    <a:pt x="101" y="460"/>
                  </a:moveTo>
                  <a:cubicBezTo>
                    <a:pt x="68" y="460"/>
                    <a:pt x="48" y="431"/>
                    <a:pt x="48" y="389"/>
                  </a:cubicBezTo>
                  <a:cubicBezTo>
                    <a:pt x="48" y="365"/>
                    <a:pt x="55" y="341"/>
                    <a:pt x="73" y="264"/>
                  </a:cubicBezTo>
                  <a:cubicBezTo>
                    <a:pt x="77" y="253"/>
                    <a:pt x="77" y="251"/>
                    <a:pt x="90" y="235"/>
                  </a:cubicBezTo>
                  <a:cubicBezTo>
                    <a:pt x="117" y="207"/>
                    <a:pt x="147" y="191"/>
                    <a:pt x="172" y="191"/>
                  </a:cubicBezTo>
                  <a:cubicBezTo>
                    <a:pt x="198" y="191"/>
                    <a:pt x="222" y="211"/>
                    <a:pt x="222" y="257"/>
                  </a:cubicBezTo>
                  <a:cubicBezTo>
                    <a:pt x="222" y="284"/>
                    <a:pt x="207" y="354"/>
                    <a:pt x="187" y="394"/>
                  </a:cubicBezTo>
                  <a:cubicBezTo>
                    <a:pt x="169" y="427"/>
                    <a:pt x="136" y="460"/>
                    <a:pt x="101" y="46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8"/>
            <p:cNvSpPr/>
            <p:nvPr/>
          </p:nvSpPr>
          <p:spPr>
            <a:xfrm>
              <a:off x="1440360" y="1614600"/>
              <a:ext cx="98280" cy="110880"/>
            </a:xfrm>
            <a:custGeom>
              <a:avLst/>
              <a:gdLst/>
              <a:ahLst/>
              <a:rect l="l" t="t" r="r" b="b"/>
              <a:pathLst>
                <a:path w="274" h="309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60" y="222"/>
                    <a:pt x="260" y="196"/>
                  </a:cubicBezTo>
                  <a:cubicBezTo>
                    <a:pt x="260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CustomShape 9"/>
            <p:cNvSpPr/>
            <p:nvPr/>
          </p:nvSpPr>
          <p:spPr>
            <a:xfrm>
              <a:off x="1687320" y="1542600"/>
              <a:ext cx="232200" cy="82440"/>
            </a:xfrm>
            <a:custGeom>
              <a:avLst/>
              <a:gdLst/>
              <a:ahLst/>
              <a:rect l="l" t="t" r="r" b="b"/>
              <a:pathLst>
                <a:path w="646" h="230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lnTo>
                    <a:pt x="612" y="40"/>
                  </a:lnTo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lnTo>
                    <a:pt x="614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10"/>
            <p:cNvSpPr/>
            <p:nvPr/>
          </p:nvSpPr>
          <p:spPr>
            <a:xfrm>
              <a:off x="4574160" y="137160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11"/>
            <p:cNvSpPr/>
            <p:nvPr/>
          </p:nvSpPr>
          <p:spPr>
            <a:xfrm>
              <a:off x="2077200" y="1576800"/>
              <a:ext cx="5079600" cy="15120"/>
            </a:xfrm>
            <a:custGeom>
              <a:avLst/>
              <a:gdLst/>
              <a:ahLst/>
              <a:rect l="l" t="t" r="r" b="b"/>
              <a:pathLst>
                <a:path w="14111" h="43">
                  <a:moveTo>
                    <a:pt x="7055" y="42"/>
                  </a:moveTo>
                  <a:lnTo>
                    <a:pt x="0" y="42"/>
                  </a:lnTo>
                  <a:lnTo>
                    <a:pt x="0" y="0"/>
                  </a:lnTo>
                  <a:lnTo>
                    <a:pt x="14110" y="0"/>
                  </a:lnTo>
                  <a:lnTo>
                    <a:pt x="14110" y="42"/>
                  </a:lnTo>
                  <a:lnTo>
                    <a:pt x="7055" y="42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2"/>
            <p:cNvSpPr/>
            <p:nvPr/>
          </p:nvSpPr>
          <p:spPr>
            <a:xfrm>
              <a:off x="2103840" y="162828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3"/>
            <p:cNvSpPr/>
            <p:nvPr/>
          </p:nvSpPr>
          <p:spPr>
            <a:xfrm>
              <a:off x="223308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4"/>
            <p:cNvSpPr/>
            <p:nvPr/>
          </p:nvSpPr>
          <p:spPr>
            <a:xfrm>
              <a:off x="2446200" y="1682640"/>
              <a:ext cx="105480" cy="110880"/>
            </a:xfrm>
            <a:custGeom>
              <a:avLst/>
              <a:gdLst/>
              <a:ahLst/>
              <a:rect l="l" t="t" r="r" b="b"/>
              <a:pathLst>
                <a:path w="294" h="309">
                  <a:moveTo>
                    <a:pt x="108" y="145"/>
                  </a:moveTo>
                  <a:cubicBezTo>
                    <a:pt x="125" y="145"/>
                    <a:pt x="180" y="143"/>
                    <a:pt x="218" y="130"/>
                  </a:cubicBezTo>
                  <a:cubicBezTo>
                    <a:pt x="266" y="112"/>
                    <a:pt x="277" y="81"/>
                    <a:pt x="277" y="59"/>
                  </a:cubicBezTo>
                  <a:cubicBezTo>
                    <a:pt x="277" y="22"/>
                    <a:pt x="240" y="0"/>
                    <a:pt x="191" y="0"/>
                  </a:cubicBezTo>
                  <a:cubicBezTo>
                    <a:pt x="110" y="0"/>
                    <a:pt x="0" y="62"/>
                    <a:pt x="0" y="178"/>
                  </a:cubicBezTo>
                  <a:cubicBezTo>
                    <a:pt x="0" y="249"/>
                    <a:pt x="44" y="308"/>
                    <a:pt x="123" y="308"/>
                  </a:cubicBezTo>
                  <a:cubicBezTo>
                    <a:pt x="238" y="308"/>
                    <a:pt x="293" y="240"/>
                    <a:pt x="293" y="231"/>
                  </a:cubicBezTo>
                  <a:cubicBezTo>
                    <a:pt x="293" y="227"/>
                    <a:pt x="286" y="218"/>
                    <a:pt x="279" y="218"/>
                  </a:cubicBezTo>
                  <a:cubicBezTo>
                    <a:pt x="277" y="218"/>
                    <a:pt x="275" y="220"/>
                    <a:pt x="268" y="227"/>
                  </a:cubicBezTo>
                  <a:cubicBezTo>
                    <a:pt x="216" y="288"/>
                    <a:pt x="136" y="288"/>
                    <a:pt x="123" y="288"/>
                  </a:cubicBezTo>
                  <a:cubicBezTo>
                    <a:pt x="84" y="288"/>
                    <a:pt x="55" y="262"/>
                    <a:pt x="55" y="207"/>
                  </a:cubicBezTo>
                  <a:cubicBezTo>
                    <a:pt x="55" y="196"/>
                    <a:pt x="55" y="183"/>
                    <a:pt x="64" y="145"/>
                  </a:cubicBezTo>
                  <a:lnTo>
                    <a:pt x="108" y="145"/>
                  </a:lnTo>
                  <a:moveTo>
                    <a:pt x="70" y="125"/>
                  </a:moveTo>
                  <a:cubicBezTo>
                    <a:pt x="97" y="26"/>
                    <a:pt x="174" y="20"/>
                    <a:pt x="191" y="20"/>
                  </a:cubicBezTo>
                  <a:cubicBezTo>
                    <a:pt x="222" y="20"/>
                    <a:pt x="249" y="33"/>
                    <a:pt x="249" y="59"/>
                  </a:cubicBezTo>
                  <a:cubicBezTo>
                    <a:pt x="249" y="125"/>
                    <a:pt x="132" y="125"/>
                    <a:pt x="103" y="125"/>
                  </a:cubicBezTo>
                  <a:lnTo>
                    <a:pt x="70" y="12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5"/>
            <p:cNvSpPr/>
            <p:nvPr/>
          </p:nvSpPr>
          <p:spPr>
            <a:xfrm>
              <a:off x="2572920" y="1682640"/>
              <a:ext cx="131400" cy="110880"/>
            </a:xfrm>
            <a:custGeom>
              <a:avLst/>
              <a:gdLst/>
              <a:ahLst/>
              <a:rect l="l" t="t" r="r" b="b"/>
              <a:pathLst>
                <a:path w="366" h="309">
                  <a:moveTo>
                    <a:pt x="136" y="229"/>
                  </a:moveTo>
                  <a:cubicBezTo>
                    <a:pt x="130" y="251"/>
                    <a:pt x="108" y="288"/>
                    <a:pt x="73" y="288"/>
                  </a:cubicBezTo>
                  <a:cubicBezTo>
                    <a:pt x="70" y="288"/>
                    <a:pt x="51" y="288"/>
                    <a:pt x="35" y="279"/>
                  </a:cubicBezTo>
                  <a:cubicBezTo>
                    <a:pt x="64" y="271"/>
                    <a:pt x="66" y="246"/>
                    <a:pt x="66" y="242"/>
                  </a:cubicBezTo>
                  <a:cubicBezTo>
                    <a:pt x="66" y="227"/>
                    <a:pt x="55" y="216"/>
                    <a:pt x="40" y="216"/>
                  </a:cubicBezTo>
                  <a:cubicBezTo>
                    <a:pt x="20" y="216"/>
                    <a:pt x="0" y="233"/>
                    <a:pt x="0" y="257"/>
                  </a:cubicBezTo>
                  <a:cubicBezTo>
                    <a:pt x="0" y="293"/>
                    <a:pt x="37" y="308"/>
                    <a:pt x="70" y="308"/>
                  </a:cubicBezTo>
                  <a:cubicBezTo>
                    <a:pt x="103" y="308"/>
                    <a:pt x="130" y="288"/>
                    <a:pt x="147" y="260"/>
                  </a:cubicBezTo>
                  <a:cubicBezTo>
                    <a:pt x="165" y="295"/>
                    <a:pt x="202" y="308"/>
                    <a:pt x="229" y="308"/>
                  </a:cubicBezTo>
                  <a:cubicBezTo>
                    <a:pt x="308" y="308"/>
                    <a:pt x="348" y="222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8" y="198"/>
                    <a:pt x="326" y="207"/>
                  </a:cubicBezTo>
                  <a:cubicBezTo>
                    <a:pt x="310" y="253"/>
                    <a:pt x="268" y="288"/>
                    <a:pt x="231" y="288"/>
                  </a:cubicBezTo>
                  <a:cubicBezTo>
                    <a:pt x="205" y="288"/>
                    <a:pt x="189" y="271"/>
                    <a:pt x="189" y="244"/>
                  </a:cubicBezTo>
                  <a:cubicBezTo>
                    <a:pt x="189" y="227"/>
                    <a:pt x="207" y="165"/>
                    <a:pt x="224" y="88"/>
                  </a:cubicBezTo>
                  <a:cubicBezTo>
                    <a:pt x="240" y="35"/>
                    <a:pt x="268" y="20"/>
                    <a:pt x="293" y="20"/>
                  </a:cubicBezTo>
                  <a:cubicBezTo>
                    <a:pt x="293" y="20"/>
                    <a:pt x="315" y="20"/>
                    <a:pt x="328" y="29"/>
                  </a:cubicBezTo>
                  <a:cubicBezTo>
                    <a:pt x="308" y="35"/>
                    <a:pt x="299" y="53"/>
                    <a:pt x="299" y="66"/>
                  </a:cubicBezTo>
                  <a:cubicBezTo>
                    <a:pt x="299" y="81"/>
                    <a:pt x="310" y="92"/>
                    <a:pt x="326" y="92"/>
                  </a:cubicBezTo>
                  <a:cubicBezTo>
                    <a:pt x="341" y="92"/>
                    <a:pt x="365" y="79"/>
                    <a:pt x="365" y="51"/>
                  </a:cubicBezTo>
                  <a:cubicBezTo>
                    <a:pt x="365" y="11"/>
                    <a:pt x="321" y="0"/>
                    <a:pt x="293" y="0"/>
                  </a:cubicBezTo>
                  <a:cubicBezTo>
                    <a:pt x="260" y="0"/>
                    <a:pt x="231" y="22"/>
                    <a:pt x="218" y="48"/>
                  </a:cubicBezTo>
                  <a:cubicBezTo>
                    <a:pt x="205" y="20"/>
                    <a:pt x="174" y="0"/>
                    <a:pt x="136" y="0"/>
                  </a:cubicBezTo>
                  <a:cubicBezTo>
                    <a:pt x="59" y="0"/>
                    <a:pt x="15" y="84"/>
                    <a:pt x="15" y="103"/>
                  </a:cubicBezTo>
                  <a:cubicBezTo>
                    <a:pt x="15" y="112"/>
                    <a:pt x="24" y="112"/>
                    <a:pt x="26" y="112"/>
                  </a:cubicBezTo>
                  <a:cubicBezTo>
                    <a:pt x="35" y="112"/>
                    <a:pt x="37" y="110"/>
                    <a:pt x="40" y="101"/>
                  </a:cubicBezTo>
                  <a:cubicBezTo>
                    <a:pt x="57" y="48"/>
                    <a:pt x="99" y="20"/>
                    <a:pt x="134" y="20"/>
                  </a:cubicBezTo>
                  <a:cubicBezTo>
                    <a:pt x="156" y="20"/>
                    <a:pt x="174" y="31"/>
                    <a:pt x="174" y="64"/>
                  </a:cubicBezTo>
                  <a:cubicBezTo>
                    <a:pt x="174" y="77"/>
                    <a:pt x="165" y="112"/>
                    <a:pt x="161" y="134"/>
                  </a:cubicBezTo>
                  <a:lnTo>
                    <a:pt x="136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6"/>
            <p:cNvSpPr/>
            <p:nvPr/>
          </p:nvSpPr>
          <p:spPr>
            <a:xfrm>
              <a:off x="2719440" y="1682640"/>
              <a:ext cx="137160" cy="155160"/>
            </a:xfrm>
            <a:custGeom>
              <a:avLst/>
              <a:gdLst/>
              <a:ahLst/>
              <a:rect l="l" t="t" r="r" b="b"/>
              <a:pathLst>
                <a:path w="382" h="432">
                  <a:moveTo>
                    <a:pt x="53" y="383"/>
                  </a:moveTo>
                  <a:cubicBezTo>
                    <a:pt x="46" y="402"/>
                    <a:pt x="46" y="407"/>
                    <a:pt x="18" y="407"/>
                  </a:cubicBezTo>
                  <a:cubicBezTo>
                    <a:pt x="9" y="407"/>
                    <a:pt x="0" y="407"/>
                    <a:pt x="0" y="422"/>
                  </a:cubicBezTo>
                  <a:cubicBezTo>
                    <a:pt x="0" y="429"/>
                    <a:pt x="7" y="431"/>
                    <a:pt x="9" y="431"/>
                  </a:cubicBezTo>
                  <a:cubicBezTo>
                    <a:pt x="26" y="431"/>
                    <a:pt x="51" y="429"/>
                    <a:pt x="68" y="429"/>
                  </a:cubicBezTo>
                  <a:cubicBezTo>
                    <a:pt x="90" y="429"/>
                    <a:pt x="117" y="431"/>
                    <a:pt x="139" y="431"/>
                  </a:cubicBezTo>
                  <a:cubicBezTo>
                    <a:pt x="145" y="431"/>
                    <a:pt x="154" y="429"/>
                    <a:pt x="154" y="416"/>
                  </a:cubicBezTo>
                  <a:cubicBezTo>
                    <a:pt x="154" y="407"/>
                    <a:pt x="143" y="407"/>
                    <a:pt x="136" y="407"/>
                  </a:cubicBezTo>
                  <a:cubicBezTo>
                    <a:pt x="121" y="407"/>
                    <a:pt x="101" y="407"/>
                    <a:pt x="101" y="398"/>
                  </a:cubicBezTo>
                  <a:cubicBezTo>
                    <a:pt x="101" y="396"/>
                    <a:pt x="108" y="378"/>
                    <a:pt x="110" y="367"/>
                  </a:cubicBezTo>
                  <a:cubicBezTo>
                    <a:pt x="117" y="332"/>
                    <a:pt x="128" y="295"/>
                    <a:pt x="134" y="266"/>
                  </a:cubicBezTo>
                  <a:cubicBezTo>
                    <a:pt x="143" y="279"/>
                    <a:pt x="165" y="306"/>
                    <a:pt x="205" y="306"/>
                  </a:cubicBezTo>
                  <a:cubicBezTo>
                    <a:pt x="288" y="306"/>
                    <a:pt x="381" y="216"/>
                    <a:pt x="381" y="114"/>
                  </a:cubicBezTo>
                  <a:cubicBezTo>
                    <a:pt x="381" y="33"/>
                    <a:pt x="326" y="0"/>
                    <a:pt x="277" y="0"/>
                  </a:cubicBezTo>
                  <a:cubicBezTo>
                    <a:pt x="235" y="0"/>
                    <a:pt x="200" y="29"/>
                    <a:pt x="180" y="48"/>
                  </a:cubicBezTo>
                  <a:cubicBezTo>
                    <a:pt x="169" y="9"/>
                    <a:pt x="132" y="0"/>
                    <a:pt x="110" y="0"/>
                  </a:cubicBezTo>
                  <a:cubicBezTo>
                    <a:pt x="84" y="0"/>
                    <a:pt x="68" y="18"/>
                    <a:pt x="57" y="35"/>
                  </a:cubicBezTo>
                  <a:cubicBezTo>
                    <a:pt x="44" y="59"/>
                    <a:pt x="33" y="99"/>
                    <a:pt x="33" y="103"/>
                  </a:cubicBezTo>
                  <a:cubicBezTo>
                    <a:pt x="33" y="112"/>
                    <a:pt x="42" y="112"/>
                    <a:pt x="44" y="112"/>
                  </a:cubicBezTo>
                  <a:cubicBezTo>
                    <a:pt x="53" y="112"/>
                    <a:pt x="55" y="110"/>
                    <a:pt x="59" y="92"/>
                  </a:cubicBezTo>
                  <a:cubicBezTo>
                    <a:pt x="70" y="53"/>
                    <a:pt x="81" y="20"/>
                    <a:pt x="108" y="20"/>
                  </a:cubicBezTo>
                  <a:cubicBezTo>
                    <a:pt x="128" y="20"/>
                    <a:pt x="132" y="33"/>
                    <a:pt x="132" y="53"/>
                  </a:cubicBezTo>
                  <a:cubicBezTo>
                    <a:pt x="132" y="59"/>
                    <a:pt x="130" y="68"/>
                    <a:pt x="130" y="73"/>
                  </a:cubicBezTo>
                  <a:lnTo>
                    <a:pt x="53" y="383"/>
                  </a:lnTo>
                  <a:moveTo>
                    <a:pt x="180" y="81"/>
                  </a:moveTo>
                  <a:cubicBezTo>
                    <a:pt x="220" y="29"/>
                    <a:pt x="253" y="20"/>
                    <a:pt x="275" y="20"/>
                  </a:cubicBezTo>
                  <a:cubicBezTo>
                    <a:pt x="301" y="20"/>
                    <a:pt x="326" y="40"/>
                    <a:pt x="326" y="86"/>
                  </a:cubicBezTo>
                  <a:cubicBezTo>
                    <a:pt x="326" y="112"/>
                    <a:pt x="310" y="183"/>
                    <a:pt x="290" y="222"/>
                  </a:cubicBezTo>
                  <a:cubicBezTo>
                    <a:pt x="273" y="255"/>
                    <a:pt x="240" y="288"/>
                    <a:pt x="205" y="288"/>
                  </a:cubicBezTo>
                  <a:cubicBezTo>
                    <a:pt x="156" y="288"/>
                    <a:pt x="145" y="235"/>
                    <a:pt x="145" y="229"/>
                  </a:cubicBezTo>
                  <a:cubicBezTo>
                    <a:pt x="145" y="227"/>
                    <a:pt x="145" y="220"/>
                    <a:pt x="145" y="218"/>
                  </a:cubicBezTo>
                  <a:lnTo>
                    <a:pt x="180" y="8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7"/>
            <p:cNvSpPr/>
            <p:nvPr/>
          </p:nvSpPr>
          <p:spPr>
            <a:xfrm>
              <a:off x="2890440" y="1607400"/>
              <a:ext cx="64080" cy="243720"/>
            </a:xfrm>
            <a:custGeom>
              <a:avLst/>
              <a:gdLst/>
              <a:ahLst/>
              <a:rect l="l" t="t" r="r" b="b"/>
              <a:pathLst>
                <a:path w="179" h="678">
                  <a:moveTo>
                    <a:pt x="165" y="0"/>
                  </a:moveTo>
                  <a:cubicBezTo>
                    <a:pt x="35" y="90"/>
                    <a:pt x="0" y="235"/>
                    <a:pt x="0" y="339"/>
                  </a:cubicBezTo>
                  <a:cubicBezTo>
                    <a:pt x="0" y="433"/>
                    <a:pt x="29" y="583"/>
                    <a:pt x="165" y="677"/>
                  </a:cubicBezTo>
                  <a:cubicBezTo>
                    <a:pt x="169" y="677"/>
                    <a:pt x="178" y="677"/>
                    <a:pt x="178" y="671"/>
                  </a:cubicBezTo>
                  <a:cubicBezTo>
                    <a:pt x="178" y="666"/>
                    <a:pt x="176" y="664"/>
                    <a:pt x="172" y="660"/>
                  </a:cubicBezTo>
                  <a:cubicBezTo>
                    <a:pt x="79" y="578"/>
                    <a:pt x="46" y="462"/>
                    <a:pt x="46" y="339"/>
                  </a:cubicBezTo>
                  <a:cubicBezTo>
                    <a:pt x="46" y="156"/>
                    <a:pt x="117" y="66"/>
                    <a:pt x="174" y="15"/>
                  </a:cubicBezTo>
                  <a:cubicBezTo>
                    <a:pt x="176" y="13"/>
                    <a:pt x="178" y="11"/>
                    <a:pt x="178" y="9"/>
                  </a:cubicBezTo>
                  <a:cubicBezTo>
                    <a:pt x="178" y="0"/>
                    <a:pt x="169" y="0"/>
                    <a:pt x="165" y="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8"/>
            <p:cNvSpPr/>
            <p:nvPr/>
          </p:nvSpPr>
          <p:spPr>
            <a:xfrm>
              <a:off x="2986200" y="1682640"/>
              <a:ext cx="125280" cy="110880"/>
            </a:xfrm>
            <a:custGeom>
              <a:avLst/>
              <a:gdLst/>
              <a:ahLst/>
              <a:rect l="l" t="t" r="r" b="b"/>
              <a:pathLst>
                <a:path w="349" h="309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3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301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301" y="37"/>
                    <a:pt x="301" y="35"/>
                  </a:cubicBezTo>
                  <a:cubicBezTo>
                    <a:pt x="301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4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lnTo>
                    <a:pt x="202" y="2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9"/>
            <p:cNvSpPr/>
            <p:nvPr/>
          </p:nvSpPr>
          <p:spPr>
            <a:xfrm>
              <a:off x="3135960" y="1708920"/>
              <a:ext cx="91800" cy="120240"/>
            </a:xfrm>
            <a:custGeom>
              <a:avLst/>
              <a:gdLst/>
              <a:ahLst/>
              <a:rect l="l" t="t" r="r" b="b"/>
              <a:pathLst>
                <a:path w="256" h="335">
                  <a:moveTo>
                    <a:pt x="255" y="169"/>
                  </a:moveTo>
                  <a:cubicBezTo>
                    <a:pt x="255" y="134"/>
                    <a:pt x="255" y="0"/>
                    <a:pt x="128" y="0"/>
                  </a:cubicBezTo>
                  <a:cubicBezTo>
                    <a:pt x="0" y="0"/>
                    <a:pt x="0" y="134"/>
                    <a:pt x="0" y="169"/>
                  </a:cubicBezTo>
                  <a:cubicBezTo>
                    <a:pt x="0" y="205"/>
                    <a:pt x="0" y="334"/>
                    <a:pt x="128" y="334"/>
                  </a:cubicBezTo>
                  <a:cubicBezTo>
                    <a:pt x="255" y="334"/>
                    <a:pt x="255" y="205"/>
                    <a:pt x="255" y="169"/>
                  </a:cubicBezTo>
                  <a:moveTo>
                    <a:pt x="128" y="319"/>
                  </a:moveTo>
                  <a:cubicBezTo>
                    <a:pt x="110" y="319"/>
                    <a:pt x="68" y="312"/>
                    <a:pt x="55" y="264"/>
                  </a:cubicBezTo>
                  <a:cubicBezTo>
                    <a:pt x="48" y="238"/>
                    <a:pt x="48" y="202"/>
                    <a:pt x="48" y="163"/>
                  </a:cubicBezTo>
                  <a:cubicBezTo>
                    <a:pt x="48" y="125"/>
                    <a:pt x="48" y="92"/>
                    <a:pt x="57" y="66"/>
                  </a:cubicBezTo>
                  <a:cubicBezTo>
                    <a:pt x="68" y="24"/>
                    <a:pt x="106" y="15"/>
                    <a:pt x="128" y="15"/>
                  </a:cubicBezTo>
                  <a:cubicBezTo>
                    <a:pt x="163" y="15"/>
                    <a:pt x="189" y="35"/>
                    <a:pt x="198" y="68"/>
                  </a:cubicBezTo>
                  <a:cubicBezTo>
                    <a:pt x="205" y="92"/>
                    <a:pt x="205" y="134"/>
                    <a:pt x="205" y="163"/>
                  </a:cubicBezTo>
                  <a:cubicBezTo>
                    <a:pt x="205" y="196"/>
                    <a:pt x="205" y="235"/>
                    <a:pt x="198" y="264"/>
                  </a:cubicBezTo>
                  <a:cubicBezTo>
                    <a:pt x="185" y="312"/>
                    <a:pt x="147" y="319"/>
                    <a:pt x="128" y="31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20"/>
            <p:cNvSpPr/>
            <p:nvPr/>
          </p:nvSpPr>
          <p:spPr>
            <a:xfrm>
              <a:off x="327528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21"/>
            <p:cNvSpPr/>
            <p:nvPr/>
          </p:nvSpPr>
          <p:spPr>
            <a:xfrm>
              <a:off x="3486600" y="1682640"/>
              <a:ext cx="125280" cy="110880"/>
            </a:xfrm>
            <a:custGeom>
              <a:avLst/>
              <a:gdLst/>
              <a:ahLst/>
              <a:rect l="l" t="t" r="r" b="b"/>
              <a:pathLst>
                <a:path w="349" h="309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301" y="288"/>
                    <a:pt x="273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301" y="37"/>
                    <a:pt x="301" y="35"/>
                  </a:cubicBezTo>
                  <a:cubicBezTo>
                    <a:pt x="301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4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lnTo>
                    <a:pt x="202" y="2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22"/>
            <p:cNvSpPr/>
            <p:nvPr/>
          </p:nvSpPr>
          <p:spPr>
            <a:xfrm>
              <a:off x="3647520" y="1708920"/>
              <a:ext cx="72000" cy="116280"/>
            </a:xfrm>
            <a:custGeom>
              <a:avLst/>
              <a:gdLst/>
              <a:ahLst/>
              <a:rect l="l" t="t" r="r" b="b"/>
              <a:pathLst>
                <a:path w="201" h="324">
                  <a:moveTo>
                    <a:pt x="125" y="15"/>
                  </a:moveTo>
                  <a:cubicBezTo>
                    <a:pt x="125" y="0"/>
                    <a:pt x="123" y="0"/>
                    <a:pt x="108" y="0"/>
                  </a:cubicBezTo>
                  <a:cubicBezTo>
                    <a:pt x="73" y="31"/>
                    <a:pt x="18" y="31"/>
                    <a:pt x="9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9" y="53"/>
                  </a:lnTo>
                  <a:cubicBezTo>
                    <a:pt x="20" y="53"/>
                    <a:pt x="51" y="51"/>
                    <a:pt x="79" y="40"/>
                  </a:cubicBezTo>
                  <a:lnTo>
                    <a:pt x="79" y="282"/>
                  </a:lnTo>
                  <a:cubicBezTo>
                    <a:pt x="79" y="297"/>
                    <a:pt x="79" y="304"/>
                    <a:pt x="29" y="304"/>
                  </a:cubicBezTo>
                  <a:lnTo>
                    <a:pt x="4" y="304"/>
                  </a:lnTo>
                  <a:lnTo>
                    <a:pt x="4" y="323"/>
                  </a:lnTo>
                  <a:cubicBezTo>
                    <a:pt x="31" y="321"/>
                    <a:pt x="75" y="321"/>
                    <a:pt x="101" y="321"/>
                  </a:cubicBezTo>
                  <a:cubicBezTo>
                    <a:pt x="130" y="321"/>
                    <a:pt x="174" y="321"/>
                    <a:pt x="200" y="323"/>
                  </a:cubicBezTo>
                  <a:lnTo>
                    <a:pt x="200" y="304"/>
                  </a:lnTo>
                  <a:lnTo>
                    <a:pt x="176" y="304"/>
                  </a:lnTo>
                  <a:cubicBezTo>
                    <a:pt x="125" y="304"/>
                    <a:pt x="125" y="297"/>
                    <a:pt x="125" y="282"/>
                  </a:cubicBezTo>
                  <a:lnTo>
                    <a:pt x="125" y="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23"/>
            <p:cNvSpPr/>
            <p:nvPr/>
          </p:nvSpPr>
          <p:spPr>
            <a:xfrm>
              <a:off x="3770280" y="1682640"/>
              <a:ext cx="131400" cy="110880"/>
            </a:xfrm>
            <a:custGeom>
              <a:avLst/>
              <a:gdLst/>
              <a:ahLst/>
              <a:rect l="l" t="t" r="r" b="b"/>
              <a:pathLst>
                <a:path w="366" h="309">
                  <a:moveTo>
                    <a:pt x="136" y="229"/>
                  </a:moveTo>
                  <a:cubicBezTo>
                    <a:pt x="130" y="251"/>
                    <a:pt x="108" y="288"/>
                    <a:pt x="73" y="288"/>
                  </a:cubicBezTo>
                  <a:cubicBezTo>
                    <a:pt x="70" y="288"/>
                    <a:pt x="51" y="288"/>
                    <a:pt x="35" y="279"/>
                  </a:cubicBezTo>
                  <a:cubicBezTo>
                    <a:pt x="64" y="271"/>
                    <a:pt x="66" y="246"/>
                    <a:pt x="66" y="242"/>
                  </a:cubicBezTo>
                  <a:cubicBezTo>
                    <a:pt x="66" y="227"/>
                    <a:pt x="55" y="216"/>
                    <a:pt x="40" y="216"/>
                  </a:cubicBezTo>
                  <a:cubicBezTo>
                    <a:pt x="20" y="216"/>
                    <a:pt x="0" y="233"/>
                    <a:pt x="0" y="257"/>
                  </a:cubicBezTo>
                  <a:cubicBezTo>
                    <a:pt x="0" y="293"/>
                    <a:pt x="37" y="308"/>
                    <a:pt x="70" y="308"/>
                  </a:cubicBezTo>
                  <a:cubicBezTo>
                    <a:pt x="103" y="308"/>
                    <a:pt x="130" y="288"/>
                    <a:pt x="147" y="260"/>
                  </a:cubicBezTo>
                  <a:cubicBezTo>
                    <a:pt x="165" y="295"/>
                    <a:pt x="202" y="308"/>
                    <a:pt x="229" y="308"/>
                  </a:cubicBezTo>
                  <a:cubicBezTo>
                    <a:pt x="308" y="308"/>
                    <a:pt x="348" y="222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8" y="198"/>
                    <a:pt x="326" y="207"/>
                  </a:cubicBezTo>
                  <a:cubicBezTo>
                    <a:pt x="310" y="253"/>
                    <a:pt x="271" y="288"/>
                    <a:pt x="231" y="288"/>
                  </a:cubicBezTo>
                  <a:cubicBezTo>
                    <a:pt x="205" y="288"/>
                    <a:pt x="189" y="271"/>
                    <a:pt x="189" y="244"/>
                  </a:cubicBezTo>
                  <a:cubicBezTo>
                    <a:pt x="189" y="227"/>
                    <a:pt x="207" y="165"/>
                    <a:pt x="224" y="88"/>
                  </a:cubicBezTo>
                  <a:cubicBezTo>
                    <a:pt x="240" y="35"/>
                    <a:pt x="271" y="20"/>
                    <a:pt x="293" y="20"/>
                  </a:cubicBezTo>
                  <a:cubicBezTo>
                    <a:pt x="293" y="20"/>
                    <a:pt x="315" y="20"/>
                    <a:pt x="328" y="29"/>
                  </a:cubicBezTo>
                  <a:cubicBezTo>
                    <a:pt x="308" y="35"/>
                    <a:pt x="299" y="53"/>
                    <a:pt x="299" y="66"/>
                  </a:cubicBezTo>
                  <a:cubicBezTo>
                    <a:pt x="299" y="81"/>
                    <a:pt x="310" y="92"/>
                    <a:pt x="326" y="92"/>
                  </a:cubicBezTo>
                  <a:cubicBezTo>
                    <a:pt x="341" y="92"/>
                    <a:pt x="365" y="79"/>
                    <a:pt x="365" y="51"/>
                  </a:cubicBezTo>
                  <a:cubicBezTo>
                    <a:pt x="365" y="11"/>
                    <a:pt x="321" y="0"/>
                    <a:pt x="293" y="0"/>
                  </a:cubicBezTo>
                  <a:cubicBezTo>
                    <a:pt x="260" y="0"/>
                    <a:pt x="231" y="22"/>
                    <a:pt x="218" y="48"/>
                  </a:cubicBezTo>
                  <a:cubicBezTo>
                    <a:pt x="205" y="20"/>
                    <a:pt x="174" y="0"/>
                    <a:pt x="136" y="0"/>
                  </a:cubicBezTo>
                  <a:cubicBezTo>
                    <a:pt x="59" y="0"/>
                    <a:pt x="15" y="84"/>
                    <a:pt x="15" y="103"/>
                  </a:cubicBezTo>
                  <a:cubicBezTo>
                    <a:pt x="15" y="112"/>
                    <a:pt x="24" y="112"/>
                    <a:pt x="26" y="112"/>
                  </a:cubicBezTo>
                  <a:cubicBezTo>
                    <a:pt x="35" y="112"/>
                    <a:pt x="37" y="110"/>
                    <a:pt x="40" y="101"/>
                  </a:cubicBezTo>
                  <a:cubicBezTo>
                    <a:pt x="57" y="48"/>
                    <a:pt x="99" y="20"/>
                    <a:pt x="134" y="20"/>
                  </a:cubicBezTo>
                  <a:cubicBezTo>
                    <a:pt x="156" y="20"/>
                    <a:pt x="174" y="31"/>
                    <a:pt x="174" y="64"/>
                  </a:cubicBezTo>
                  <a:cubicBezTo>
                    <a:pt x="174" y="77"/>
                    <a:pt x="167" y="112"/>
                    <a:pt x="161" y="134"/>
                  </a:cubicBezTo>
                  <a:lnTo>
                    <a:pt x="136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24"/>
            <p:cNvSpPr/>
            <p:nvPr/>
          </p:nvSpPr>
          <p:spPr>
            <a:xfrm>
              <a:off x="3941280" y="1708920"/>
              <a:ext cx="72000" cy="116280"/>
            </a:xfrm>
            <a:custGeom>
              <a:avLst/>
              <a:gdLst/>
              <a:ahLst/>
              <a:rect l="l" t="t" r="r" b="b"/>
              <a:pathLst>
                <a:path w="201" h="324">
                  <a:moveTo>
                    <a:pt x="125" y="15"/>
                  </a:moveTo>
                  <a:cubicBezTo>
                    <a:pt x="125" y="0"/>
                    <a:pt x="123" y="0"/>
                    <a:pt x="108" y="0"/>
                  </a:cubicBezTo>
                  <a:cubicBezTo>
                    <a:pt x="73" y="31"/>
                    <a:pt x="18" y="31"/>
                    <a:pt x="9" y="31"/>
                  </a:cubicBezTo>
                  <a:lnTo>
                    <a:pt x="0" y="31"/>
                  </a:lnTo>
                  <a:lnTo>
                    <a:pt x="0" y="53"/>
                  </a:lnTo>
                  <a:lnTo>
                    <a:pt x="9" y="53"/>
                  </a:lnTo>
                  <a:cubicBezTo>
                    <a:pt x="20" y="53"/>
                    <a:pt x="51" y="51"/>
                    <a:pt x="79" y="40"/>
                  </a:cubicBezTo>
                  <a:lnTo>
                    <a:pt x="79" y="282"/>
                  </a:lnTo>
                  <a:cubicBezTo>
                    <a:pt x="79" y="297"/>
                    <a:pt x="79" y="304"/>
                    <a:pt x="29" y="304"/>
                  </a:cubicBezTo>
                  <a:lnTo>
                    <a:pt x="4" y="304"/>
                  </a:lnTo>
                  <a:lnTo>
                    <a:pt x="4" y="323"/>
                  </a:lnTo>
                  <a:cubicBezTo>
                    <a:pt x="31" y="321"/>
                    <a:pt x="75" y="321"/>
                    <a:pt x="101" y="321"/>
                  </a:cubicBezTo>
                  <a:cubicBezTo>
                    <a:pt x="130" y="321"/>
                    <a:pt x="174" y="321"/>
                    <a:pt x="200" y="323"/>
                  </a:cubicBezTo>
                  <a:lnTo>
                    <a:pt x="200" y="304"/>
                  </a:lnTo>
                  <a:lnTo>
                    <a:pt x="176" y="304"/>
                  </a:lnTo>
                  <a:cubicBezTo>
                    <a:pt x="125" y="304"/>
                    <a:pt x="125" y="297"/>
                    <a:pt x="125" y="282"/>
                  </a:cubicBezTo>
                  <a:lnTo>
                    <a:pt x="125" y="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5"/>
            <p:cNvSpPr/>
            <p:nvPr/>
          </p:nvSpPr>
          <p:spPr>
            <a:xfrm>
              <a:off x="406872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6"/>
            <p:cNvSpPr/>
            <p:nvPr/>
          </p:nvSpPr>
          <p:spPr>
            <a:xfrm>
              <a:off x="4280400" y="1682640"/>
              <a:ext cx="125280" cy="110880"/>
            </a:xfrm>
            <a:custGeom>
              <a:avLst/>
              <a:gdLst/>
              <a:ahLst/>
              <a:rect l="l" t="t" r="r" b="b"/>
              <a:pathLst>
                <a:path w="349" h="309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lnTo>
                    <a:pt x="202" y="2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7"/>
            <p:cNvSpPr/>
            <p:nvPr/>
          </p:nvSpPr>
          <p:spPr>
            <a:xfrm>
              <a:off x="4432320" y="1708920"/>
              <a:ext cx="87120" cy="116280"/>
            </a:xfrm>
            <a:custGeom>
              <a:avLst/>
              <a:gdLst/>
              <a:ahLst/>
              <a:rect l="l" t="t" r="r" b="b"/>
              <a:pathLst>
                <a:path w="243" h="324">
                  <a:moveTo>
                    <a:pt x="242" y="231"/>
                  </a:moveTo>
                  <a:lnTo>
                    <a:pt x="222" y="231"/>
                  </a:lnTo>
                  <a:cubicBezTo>
                    <a:pt x="220" y="240"/>
                    <a:pt x="216" y="271"/>
                    <a:pt x="209" y="275"/>
                  </a:cubicBezTo>
                  <a:cubicBezTo>
                    <a:pt x="205" y="277"/>
                    <a:pt x="163" y="277"/>
                    <a:pt x="156" y="277"/>
                  </a:cubicBezTo>
                  <a:lnTo>
                    <a:pt x="62" y="277"/>
                  </a:lnTo>
                  <a:cubicBezTo>
                    <a:pt x="92" y="253"/>
                    <a:pt x="130" y="227"/>
                    <a:pt x="158" y="207"/>
                  </a:cubicBezTo>
                  <a:cubicBezTo>
                    <a:pt x="202" y="176"/>
                    <a:pt x="242" y="147"/>
                    <a:pt x="242" y="97"/>
                  </a:cubicBezTo>
                  <a:cubicBezTo>
                    <a:pt x="242" y="35"/>
                    <a:pt x="185" y="0"/>
                    <a:pt x="114" y="0"/>
                  </a:cubicBezTo>
                  <a:cubicBezTo>
                    <a:pt x="48" y="0"/>
                    <a:pt x="0" y="37"/>
                    <a:pt x="0" y="86"/>
                  </a:cubicBezTo>
                  <a:cubicBezTo>
                    <a:pt x="0" y="110"/>
                    <a:pt x="22" y="114"/>
                    <a:pt x="29" y="114"/>
                  </a:cubicBezTo>
                  <a:cubicBezTo>
                    <a:pt x="42" y="114"/>
                    <a:pt x="57" y="106"/>
                    <a:pt x="57" y="86"/>
                  </a:cubicBezTo>
                  <a:cubicBezTo>
                    <a:pt x="57" y="68"/>
                    <a:pt x="44" y="59"/>
                    <a:pt x="29" y="57"/>
                  </a:cubicBezTo>
                  <a:cubicBezTo>
                    <a:pt x="44" y="35"/>
                    <a:pt x="70" y="22"/>
                    <a:pt x="103" y="22"/>
                  </a:cubicBezTo>
                  <a:cubicBezTo>
                    <a:pt x="152" y="22"/>
                    <a:pt x="191" y="51"/>
                    <a:pt x="191" y="97"/>
                  </a:cubicBezTo>
                  <a:cubicBezTo>
                    <a:pt x="191" y="139"/>
                    <a:pt x="163" y="169"/>
                    <a:pt x="125" y="200"/>
                  </a:cubicBezTo>
                  <a:lnTo>
                    <a:pt x="7" y="301"/>
                  </a:lnTo>
                  <a:cubicBezTo>
                    <a:pt x="0" y="306"/>
                    <a:pt x="0" y="306"/>
                    <a:pt x="0" y="310"/>
                  </a:cubicBezTo>
                  <a:lnTo>
                    <a:pt x="0" y="323"/>
                  </a:lnTo>
                  <a:lnTo>
                    <a:pt x="227" y="323"/>
                  </a:lnTo>
                  <a:lnTo>
                    <a:pt x="242" y="2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28"/>
            <p:cNvSpPr/>
            <p:nvPr/>
          </p:nvSpPr>
          <p:spPr>
            <a:xfrm>
              <a:off x="4563720" y="1682640"/>
              <a:ext cx="131400" cy="110880"/>
            </a:xfrm>
            <a:custGeom>
              <a:avLst/>
              <a:gdLst/>
              <a:ahLst/>
              <a:rect l="l" t="t" r="r" b="b"/>
              <a:pathLst>
                <a:path w="366" h="309">
                  <a:moveTo>
                    <a:pt x="136" y="229"/>
                  </a:moveTo>
                  <a:cubicBezTo>
                    <a:pt x="130" y="251"/>
                    <a:pt x="108" y="288"/>
                    <a:pt x="73" y="288"/>
                  </a:cubicBezTo>
                  <a:cubicBezTo>
                    <a:pt x="70" y="288"/>
                    <a:pt x="51" y="288"/>
                    <a:pt x="35" y="279"/>
                  </a:cubicBezTo>
                  <a:cubicBezTo>
                    <a:pt x="64" y="271"/>
                    <a:pt x="66" y="246"/>
                    <a:pt x="66" y="242"/>
                  </a:cubicBezTo>
                  <a:cubicBezTo>
                    <a:pt x="66" y="227"/>
                    <a:pt x="55" y="216"/>
                    <a:pt x="40" y="216"/>
                  </a:cubicBezTo>
                  <a:cubicBezTo>
                    <a:pt x="20" y="216"/>
                    <a:pt x="0" y="233"/>
                    <a:pt x="0" y="257"/>
                  </a:cubicBezTo>
                  <a:cubicBezTo>
                    <a:pt x="0" y="293"/>
                    <a:pt x="37" y="308"/>
                    <a:pt x="70" y="308"/>
                  </a:cubicBezTo>
                  <a:cubicBezTo>
                    <a:pt x="103" y="308"/>
                    <a:pt x="130" y="288"/>
                    <a:pt x="147" y="260"/>
                  </a:cubicBezTo>
                  <a:cubicBezTo>
                    <a:pt x="165" y="295"/>
                    <a:pt x="202" y="308"/>
                    <a:pt x="229" y="308"/>
                  </a:cubicBezTo>
                  <a:cubicBezTo>
                    <a:pt x="308" y="308"/>
                    <a:pt x="348" y="222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8" y="198"/>
                    <a:pt x="326" y="207"/>
                  </a:cubicBezTo>
                  <a:cubicBezTo>
                    <a:pt x="310" y="253"/>
                    <a:pt x="271" y="288"/>
                    <a:pt x="231" y="288"/>
                  </a:cubicBezTo>
                  <a:cubicBezTo>
                    <a:pt x="205" y="288"/>
                    <a:pt x="189" y="271"/>
                    <a:pt x="189" y="244"/>
                  </a:cubicBezTo>
                  <a:cubicBezTo>
                    <a:pt x="189" y="227"/>
                    <a:pt x="207" y="165"/>
                    <a:pt x="224" y="88"/>
                  </a:cubicBezTo>
                  <a:cubicBezTo>
                    <a:pt x="240" y="35"/>
                    <a:pt x="271" y="20"/>
                    <a:pt x="293" y="20"/>
                  </a:cubicBezTo>
                  <a:cubicBezTo>
                    <a:pt x="293" y="20"/>
                    <a:pt x="315" y="20"/>
                    <a:pt x="328" y="29"/>
                  </a:cubicBezTo>
                  <a:cubicBezTo>
                    <a:pt x="308" y="35"/>
                    <a:pt x="299" y="53"/>
                    <a:pt x="299" y="66"/>
                  </a:cubicBezTo>
                  <a:cubicBezTo>
                    <a:pt x="299" y="81"/>
                    <a:pt x="310" y="92"/>
                    <a:pt x="326" y="92"/>
                  </a:cubicBezTo>
                  <a:cubicBezTo>
                    <a:pt x="341" y="92"/>
                    <a:pt x="365" y="79"/>
                    <a:pt x="365" y="51"/>
                  </a:cubicBezTo>
                  <a:cubicBezTo>
                    <a:pt x="365" y="11"/>
                    <a:pt x="321" y="0"/>
                    <a:pt x="293" y="0"/>
                  </a:cubicBezTo>
                  <a:cubicBezTo>
                    <a:pt x="260" y="0"/>
                    <a:pt x="231" y="22"/>
                    <a:pt x="218" y="48"/>
                  </a:cubicBezTo>
                  <a:cubicBezTo>
                    <a:pt x="205" y="20"/>
                    <a:pt x="174" y="0"/>
                    <a:pt x="136" y="0"/>
                  </a:cubicBezTo>
                  <a:cubicBezTo>
                    <a:pt x="59" y="0"/>
                    <a:pt x="15" y="84"/>
                    <a:pt x="15" y="103"/>
                  </a:cubicBezTo>
                  <a:cubicBezTo>
                    <a:pt x="15" y="112"/>
                    <a:pt x="24" y="112"/>
                    <a:pt x="26" y="112"/>
                  </a:cubicBezTo>
                  <a:cubicBezTo>
                    <a:pt x="35" y="112"/>
                    <a:pt x="37" y="110"/>
                    <a:pt x="40" y="101"/>
                  </a:cubicBezTo>
                  <a:cubicBezTo>
                    <a:pt x="57" y="48"/>
                    <a:pt x="99" y="20"/>
                    <a:pt x="134" y="20"/>
                  </a:cubicBezTo>
                  <a:cubicBezTo>
                    <a:pt x="156" y="20"/>
                    <a:pt x="174" y="31"/>
                    <a:pt x="174" y="64"/>
                  </a:cubicBezTo>
                  <a:cubicBezTo>
                    <a:pt x="174" y="77"/>
                    <a:pt x="165" y="112"/>
                    <a:pt x="161" y="134"/>
                  </a:cubicBezTo>
                  <a:lnTo>
                    <a:pt x="136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29"/>
            <p:cNvSpPr/>
            <p:nvPr/>
          </p:nvSpPr>
          <p:spPr>
            <a:xfrm>
              <a:off x="4726080" y="1708920"/>
              <a:ext cx="87120" cy="116280"/>
            </a:xfrm>
            <a:custGeom>
              <a:avLst/>
              <a:gdLst/>
              <a:ahLst/>
              <a:rect l="l" t="t" r="r" b="b"/>
              <a:pathLst>
                <a:path w="243" h="324">
                  <a:moveTo>
                    <a:pt x="242" y="231"/>
                  </a:moveTo>
                  <a:lnTo>
                    <a:pt x="222" y="231"/>
                  </a:lnTo>
                  <a:cubicBezTo>
                    <a:pt x="220" y="240"/>
                    <a:pt x="216" y="271"/>
                    <a:pt x="209" y="275"/>
                  </a:cubicBezTo>
                  <a:cubicBezTo>
                    <a:pt x="205" y="277"/>
                    <a:pt x="163" y="277"/>
                    <a:pt x="156" y="277"/>
                  </a:cubicBezTo>
                  <a:lnTo>
                    <a:pt x="62" y="277"/>
                  </a:lnTo>
                  <a:cubicBezTo>
                    <a:pt x="92" y="253"/>
                    <a:pt x="130" y="227"/>
                    <a:pt x="158" y="207"/>
                  </a:cubicBezTo>
                  <a:cubicBezTo>
                    <a:pt x="202" y="176"/>
                    <a:pt x="242" y="147"/>
                    <a:pt x="242" y="97"/>
                  </a:cubicBezTo>
                  <a:cubicBezTo>
                    <a:pt x="242" y="35"/>
                    <a:pt x="185" y="0"/>
                    <a:pt x="114" y="0"/>
                  </a:cubicBezTo>
                  <a:cubicBezTo>
                    <a:pt x="48" y="0"/>
                    <a:pt x="0" y="37"/>
                    <a:pt x="0" y="86"/>
                  </a:cubicBezTo>
                  <a:cubicBezTo>
                    <a:pt x="0" y="110"/>
                    <a:pt x="22" y="114"/>
                    <a:pt x="29" y="114"/>
                  </a:cubicBezTo>
                  <a:cubicBezTo>
                    <a:pt x="42" y="114"/>
                    <a:pt x="57" y="106"/>
                    <a:pt x="57" y="86"/>
                  </a:cubicBezTo>
                  <a:cubicBezTo>
                    <a:pt x="57" y="68"/>
                    <a:pt x="44" y="59"/>
                    <a:pt x="29" y="57"/>
                  </a:cubicBezTo>
                  <a:cubicBezTo>
                    <a:pt x="44" y="35"/>
                    <a:pt x="70" y="22"/>
                    <a:pt x="103" y="22"/>
                  </a:cubicBezTo>
                  <a:cubicBezTo>
                    <a:pt x="152" y="22"/>
                    <a:pt x="191" y="51"/>
                    <a:pt x="191" y="97"/>
                  </a:cubicBezTo>
                  <a:cubicBezTo>
                    <a:pt x="191" y="139"/>
                    <a:pt x="163" y="169"/>
                    <a:pt x="125" y="200"/>
                  </a:cubicBezTo>
                  <a:lnTo>
                    <a:pt x="7" y="301"/>
                  </a:lnTo>
                  <a:cubicBezTo>
                    <a:pt x="0" y="306"/>
                    <a:pt x="0" y="306"/>
                    <a:pt x="0" y="310"/>
                  </a:cubicBezTo>
                  <a:lnTo>
                    <a:pt x="0" y="323"/>
                  </a:lnTo>
                  <a:lnTo>
                    <a:pt x="227" y="323"/>
                  </a:lnTo>
                  <a:lnTo>
                    <a:pt x="242" y="231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30"/>
            <p:cNvSpPr/>
            <p:nvPr/>
          </p:nvSpPr>
          <p:spPr>
            <a:xfrm>
              <a:off x="486324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31"/>
            <p:cNvSpPr/>
            <p:nvPr/>
          </p:nvSpPr>
          <p:spPr>
            <a:xfrm>
              <a:off x="5074560" y="1682640"/>
              <a:ext cx="125280" cy="110880"/>
            </a:xfrm>
            <a:custGeom>
              <a:avLst/>
              <a:gdLst/>
              <a:ahLst/>
              <a:rect l="l" t="t" r="r" b="b"/>
              <a:pathLst>
                <a:path w="349" h="309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lnTo>
                    <a:pt x="202" y="2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32"/>
            <p:cNvSpPr/>
            <p:nvPr/>
          </p:nvSpPr>
          <p:spPr>
            <a:xfrm>
              <a:off x="5224320" y="1708920"/>
              <a:ext cx="91080" cy="120240"/>
            </a:xfrm>
            <a:custGeom>
              <a:avLst/>
              <a:gdLst/>
              <a:ahLst/>
              <a:rect l="l" t="t" r="r" b="b"/>
              <a:pathLst>
                <a:path w="254" h="335">
                  <a:moveTo>
                    <a:pt x="121" y="163"/>
                  </a:moveTo>
                  <a:cubicBezTo>
                    <a:pt x="167" y="163"/>
                    <a:pt x="196" y="191"/>
                    <a:pt x="196" y="240"/>
                  </a:cubicBezTo>
                  <a:cubicBezTo>
                    <a:pt x="196" y="288"/>
                    <a:pt x="165" y="315"/>
                    <a:pt x="123" y="315"/>
                  </a:cubicBezTo>
                  <a:cubicBezTo>
                    <a:pt x="117" y="315"/>
                    <a:pt x="59" y="315"/>
                    <a:pt x="35" y="290"/>
                  </a:cubicBezTo>
                  <a:cubicBezTo>
                    <a:pt x="55" y="286"/>
                    <a:pt x="59" y="271"/>
                    <a:pt x="59" y="260"/>
                  </a:cubicBezTo>
                  <a:cubicBezTo>
                    <a:pt x="59" y="242"/>
                    <a:pt x="46" y="231"/>
                    <a:pt x="31" y="231"/>
                  </a:cubicBezTo>
                  <a:cubicBezTo>
                    <a:pt x="15" y="231"/>
                    <a:pt x="0" y="240"/>
                    <a:pt x="0" y="262"/>
                  </a:cubicBezTo>
                  <a:cubicBezTo>
                    <a:pt x="0" y="312"/>
                    <a:pt x="57" y="334"/>
                    <a:pt x="123" y="334"/>
                  </a:cubicBezTo>
                  <a:cubicBezTo>
                    <a:pt x="205" y="334"/>
                    <a:pt x="253" y="286"/>
                    <a:pt x="253" y="240"/>
                  </a:cubicBezTo>
                  <a:cubicBezTo>
                    <a:pt x="253" y="200"/>
                    <a:pt x="218" y="165"/>
                    <a:pt x="163" y="152"/>
                  </a:cubicBezTo>
                  <a:cubicBezTo>
                    <a:pt x="220" y="134"/>
                    <a:pt x="235" y="97"/>
                    <a:pt x="235" y="70"/>
                  </a:cubicBezTo>
                  <a:cubicBezTo>
                    <a:pt x="235" y="29"/>
                    <a:pt x="187" y="0"/>
                    <a:pt x="125" y="0"/>
                  </a:cubicBezTo>
                  <a:cubicBezTo>
                    <a:pt x="66" y="0"/>
                    <a:pt x="18" y="26"/>
                    <a:pt x="18" y="68"/>
                  </a:cubicBezTo>
                  <a:cubicBezTo>
                    <a:pt x="18" y="92"/>
                    <a:pt x="35" y="97"/>
                    <a:pt x="44" y="97"/>
                  </a:cubicBezTo>
                  <a:cubicBezTo>
                    <a:pt x="59" y="97"/>
                    <a:pt x="73" y="88"/>
                    <a:pt x="73" y="70"/>
                  </a:cubicBezTo>
                  <a:cubicBezTo>
                    <a:pt x="73" y="59"/>
                    <a:pt x="66" y="46"/>
                    <a:pt x="48" y="42"/>
                  </a:cubicBezTo>
                  <a:cubicBezTo>
                    <a:pt x="70" y="20"/>
                    <a:pt x="114" y="18"/>
                    <a:pt x="123" y="18"/>
                  </a:cubicBezTo>
                  <a:cubicBezTo>
                    <a:pt x="158" y="18"/>
                    <a:pt x="185" y="37"/>
                    <a:pt x="185" y="70"/>
                  </a:cubicBezTo>
                  <a:cubicBezTo>
                    <a:pt x="185" y="97"/>
                    <a:pt x="167" y="143"/>
                    <a:pt x="114" y="145"/>
                  </a:cubicBezTo>
                  <a:cubicBezTo>
                    <a:pt x="101" y="145"/>
                    <a:pt x="99" y="145"/>
                    <a:pt x="86" y="147"/>
                  </a:cubicBezTo>
                  <a:cubicBezTo>
                    <a:pt x="81" y="147"/>
                    <a:pt x="77" y="147"/>
                    <a:pt x="77" y="154"/>
                  </a:cubicBezTo>
                  <a:cubicBezTo>
                    <a:pt x="77" y="163"/>
                    <a:pt x="81" y="163"/>
                    <a:pt x="90" y="163"/>
                  </a:cubicBezTo>
                  <a:lnTo>
                    <a:pt x="121" y="16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33"/>
            <p:cNvSpPr/>
            <p:nvPr/>
          </p:nvSpPr>
          <p:spPr>
            <a:xfrm>
              <a:off x="5358240" y="1682640"/>
              <a:ext cx="131400" cy="110880"/>
            </a:xfrm>
            <a:custGeom>
              <a:avLst/>
              <a:gdLst/>
              <a:ahLst/>
              <a:rect l="l" t="t" r="r" b="b"/>
              <a:pathLst>
                <a:path w="366" h="309">
                  <a:moveTo>
                    <a:pt x="136" y="229"/>
                  </a:moveTo>
                  <a:cubicBezTo>
                    <a:pt x="130" y="251"/>
                    <a:pt x="108" y="288"/>
                    <a:pt x="73" y="288"/>
                  </a:cubicBezTo>
                  <a:cubicBezTo>
                    <a:pt x="70" y="288"/>
                    <a:pt x="51" y="288"/>
                    <a:pt x="35" y="279"/>
                  </a:cubicBezTo>
                  <a:cubicBezTo>
                    <a:pt x="64" y="271"/>
                    <a:pt x="66" y="246"/>
                    <a:pt x="66" y="242"/>
                  </a:cubicBezTo>
                  <a:cubicBezTo>
                    <a:pt x="66" y="227"/>
                    <a:pt x="55" y="216"/>
                    <a:pt x="40" y="216"/>
                  </a:cubicBezTo>
                  <a:cubicBezTo>
                    <a:pt x="20" y="216"/>
                    <a:pt x="0" y="233"/>
                    <a:pt x="0" y="257"/>
                  </a:cubicBezTo>
                  <a:cubicBezTo>
                    <a:pt x="0" y="293"/>
                    <a:pt x="37" y="308"/>
                    <a:pt x="70" y="308"/>
                  </a:cubicBezTo>
                  <a:cubicBezTo>
                    <a:pt x="103" y="308"/>
                    <a:pt x="130" y="288"/>
                    <a:pt x="147" y="260"/>
                  </a:cubicBezTo>
                  <a:cubicBezTo>
                    <a:pt x="165" y="295"/>
                    <a:pt x="202" y="308"/>
                    <a:pt x="229" y="308"/>
                  </a:cubicBezTo>
                  <a:cubicBezTo>
                    <a:pt x="308" y="308"/>
                    <a:pt x="348" y="222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8" y="198"/>
                    <a:pt x="326" y="207"/>
                  </a:cubicBezTo>
                  <a:cubicBezTo>
                    <a:pt x="310" y="253"/>
                    <a:pt x="268" y="288"/>
                    <a:pt x="231" y="288"/>
                  </a:cubicBezTo>
                  <a:cubicBezTo>
                    <a:pt x="205" y="288"/>
                    <a:pt x="189" y="271"/>
                    <a:pt x="189" y="244"/>
                  </a:cubicBezTo>
                  <a:cubicBezTo>
                    <a:pt x="189" y="227"/>
                    <a:pt x="207" y="165"/>
                    <a:pt x="224" y="88"/>
                  </a:cubicBezTo>
                  <a:cubicBezTo>
                    <a:pt x="240" y="35"/>
                    <a:pt x="268" y="20"/>
                    <a:pt x="293" y="20"/>
                  </a:cubicBezTo>
                  <a:cubicBezTo>
                    <a:pt x="293" y="20"/>
                    <a:pt x="315" y="20"/>
                    <a:pt x="328" y="29"/>
                  </a:cubicBezTo>
                  <a:cubicBezTo>
                    <a:pt x="308" y="35"/>
                    <a:pt x="299" y="53"/>
                    <a:pt x="299" y="66"/>
                  </a:cubicBezTo>
                  <a:cubicBezTo>
                    <a:pt x="299" y="81"/>
                    <a:pt x="310" y="92"/>
                    <a:pt x="326" y="92"/>
                  </a:cubicBezTo>
                  <a:cubicBezTo>
                    <a:pt x="341" y="92"/>
                    <a:pt x="365" y="79"/>
                    <a:pt x="365" y="51"/>
                  </a:cubicBezTo>
                  <a:cubicBezTo>
                    <a:pt x="365" y="11"/>
                    <a:pt x="321" y="0"/>
                    <a:pt x="293" y="0"/>
                  </a:cubicBezTo>
                  <a:cubicBezTo>
                    <a:pt x="260" y="0"/>
                    <a:pt x="231" y="22"/>
                    <a:pt x="218" y="48"/>
                  </a:cubicBezTo>
                  <a:cubicBezTo>
                    <a:pt x="205" y="20"/>
                    <a:pt x="174" y="0"/>
                    <a:pt x="136" y="0"/>
                  </a:cubicBezTo>
                  <a:cubicBezTo>
                    <a:pt x="59" y="0"/>
                    <a:pt x="15" y="84"/>
                    <a:pt x="15" y="103"/>
                  </a:cubicBezTo>
                  <a:cubicBezTo>
                    <a:pt x="15" y="112"/>
                    <a:pt x="24" y="112"/>
                    <a:pt x="26" y="112"/>
                  </a:cubicBezTo>
                  <a:cubicBezTo>
                    <a:pt x="35" y="112"/>
                    <a:pt x="37" y="110"/>
                    <a:pt x="40" y="101"/>
                  </a:cubicBezTo>
                  <a:cubicBezTo>
                    <a:pt x="57" y="48"/>
                    <a:pt x="99" y="20"/>
                    <a:pt x="134" y="20"/>
                  </a:cubicBezTo>
                  <a:cubicBezTo>
                    <a:pt x="156" y="20"/>
                    <a:pt x="174" y="31"/>
                    <a:pt x="174" y="64"/>
                  </a:cubicBezTo>
                  <a:cubicBezTo>
                    <a:pt x="174" y="77"/>
                    <a:pt x="165" y="112"/>
                    <a:pt x="161" y="134"/>
                  </a:cubicBezTo>
                  <a:lnTo>
                    <a:pt x="136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34"/>
            <p:cNvSpPr/>
            <p:nvPr/>
          </p:nvSpPr>
          <p:spPr>
            <a:xfrm>
              <a:off x="5518080" y="1708920"/>
              <a:ext cx="91080" cy="120240"/>
            </a:xfrm>
            <a:custGeom>
              <a:avLst/>
              <a:gdLst/>
              <a:ahLst/>
              <a:rect l="l" t="t" r="r" b="b"/>
              <a:pathLst>
                <a:path w="254" h="335">
                  <a:moveTo>
                    <a:pt x="121" y="163"/>
                  </a:moveTo>
                  <a:cubicBezTo>
                    <a:pt x="167" y="163"/>
                    <a:pt x="196" y="191"/>
                    <a:pt x="196" y="240"/>
                  </a:cubicBezTo>
                  <a:cubicBezTo>
                    <a:pt x="196" y="288"/>
                    <a:pt x="165" y="315"/>
                    <a:pt x="123" y="315"/>
                  </a:cubicBezTo>
                  <a:cubicBezTo>
                    <a:pt x="117" y="315"/>
                    <a:pt x="59" y="315"/>
                    <a:pt x="35" y="290"/>
                  </a:cubicBezTo>
                  <a:cubicBezTo>
                    <a:pt x="55" y="286"/>
                    <a:pt x="59" y="271"/>
                    <a:pt x="59" y="260"/>
                  </a:cubicBezTo>
                  <a:cubicBezTo>
                    <a:pt x="59" y="242"/>
                    <a:pt x="46" y="231"/>
                    <a:pt x="31" y="231"/>
                  </a:cubicBezTo>
                  <a:cubicBezTo>
                    <a:pt x="15" y="231"/>
                    <a:pt x="0" y="240"/>
                    <a:pt x="0" y="262"/>
                  </a:cubicBezTo>
                  <a:cubicBezTo>
                    <a:pt x="0" y="312"/>
                    <a:pt x="57" y="334"/>
                    <a:pt x="123" y="334"/>
                  </a:cubicBezTo>
                  <a:cubicBezTo>
                    <a:pt x="205" y="334"/>
                    <a:pt x="253" y="286"/>
                    <a:pt x="253" y="240"/>
                  </a:cubicBezTo>
                  <a:cubicBezTo>
                    <a:pt x="253" y="200"/>
                    <a:pt x="218" y="165"/>
                    <a:pt x="163" y="152"/>
                  </a:cubicBezTo>
                  <a:cubicBezTo>
                    <a:pt x="220" y="134"/>
                    <a:pt x="235" y="97"/>
                    <a:pt x="235" y="70"/>
                  </a:cubicBezTo>
                  <a:cubicBezTo>
                    <a:pt x="235" y="29"/>
                    <a:pt x="187" y="0"/>
                    <a:pt x="125" y="0"/>
                  </a:cubicBezTo>
                  <a:cubicBezTo>
                    <a:pt x="66" y="0"/>
                    <a:pt x="18" y="26"/>
                    <a:pt x="18" y="68"/>
                  </a:cubicBezTo>
                  <a:cubicBezTo>
                    <a:pt x="18" y="92"/>
                    <a:pt x="35" y="97"/>
                    <a:pt x="44" y="97"/>
                  </a:cubicBezTo>
                  <a:cubicBezTo>
                    <a:pt x="59" y="97"/>
                    <a:pt x="73" y="88"/>
                    <a:pt x="73" y="70"/>
                  </a:cubicBezTo>
                  <a:cubicBezTo>
                    <a:pt x="73" y="59"/>
                    <a:pt x="66" y="46"/>
                    <a:pt x="48" y="42"/>
                  </a:cubicBezTo>
                  <a:cubicBezTo>
                    <a:pt x="70" y="20"/>
                    <a:pt x="114" y="18"/>
                    <a:pt x="123" y="18"/>
                  </a:cubicBezTo>
                  <a:cubicBezTo>
                    <a:pt x="158" y="18"/>
                    <a:pt x="185" y="37"/>
                    <a:pt x="185" y="70"/>
                  </a:cubicBezTo>
                  <a:cubicBezTo>
                    <a:pt x="185" y="97"/>
                    <a:pt x="167" y="143"/>
                    <a:pt x="114" y="145"/>
                  </a:cubicBezTo>
                  <a:cubicBezTo>
                    <a:pt x="101" y="145"/>
                    <a:pt x="99" y="145"/>
                    <a:pt x="86" y="147"/>
                  </a:cubicBezTo>
                  <a:cubicBezTo>
                    <a:pt x="81" y="147"/>
                    <a:pt x="77" y="147"/>
                    <a:pt x="77" y="154"/>
                  </a:cubicBezTo>
                  <a:cubicBezTo>
                    <a:pt x="77" y="163"/>
                    <a:pt x="81" y="163"/>
                    <a:pt x="90" y="163"/>
                  </a:cubicBezTo>
                  <a:lnTo>
                    <a:pt x="121" y="16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35"/>
            <p:cNvSpPr/>
            <p:nvPr/>
          </p:nvSpPr>
          <p:spPr>
            <a:xfrm>
              <a:off x="565668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36"/>
            <p:cNvSpPr/>
            <p:nvPr/>
          </p:nvSpPr>
          <p:spPr>
            <a:xfrm>
              <a:off x="5880960" y="1761840"/>
              <a:ext cx="28440" cy="28440"/>
            </a:xfrm>
            <a:custGeom>
              <a:avLst/>
              <a:gdLst/>
              <a:ahLst/>
              <a:rect l="l" t="t" r="r" b="b"/>
              <a:pathLst>
                <a:path w="80" h="80">
                  <a:moveTo>
                    <a:pt x="79" y="40"/>
                  </a:moveTo>
                  <a:cubicBezTo>
                    <a:pt x="79" y="15"/>
                    <a:pt x="59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ubicBezTo>
                    <a:pt x="0" y="64"/>
                    <a:pt x="20" y="79"/>
                    <a:pt x="40" y="79"/>
                  </a:cubicBezTo>
                  <a:cubicBezTo>
                    <a:pt x="62" y="79"/>
                    <a:pt x="79" y="62"/>
                    <a:pt x="79" y="4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37"/>
            <p:cNvSpPr/>
            <p:nvPr/>
          </p:nvSpPr>
          <p:spPr>
            <a:xfrm>
              <a:off x="5963400" y="1761840"/>
              <a:ext cx="28440" cy="28440"/>
            </a:xfrm>
            <a:custGeom>
              <a:avLst/>
              <a:gdLst/>
              <a:ahLst/>
              <a:rect l="l" t="t" r="r" b="b"/>
              <a:pathLst>
                <a:path w="80" h="80">
                  <a:moveTo>
                    <a:pt x="79" y="40"/>
                  </a:moveTo>
                  <a:cubicBezTo>
                    <a:pt x="79" y="15"/>
                    <a:pt x="59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ubicBezTo>
                    <a:pt x="0" y="64"/>
                    <a:pt x="20" y="79"/>
                    <a:pt x="40" y="79"/>
                  </a:cubicBezTo>
                  <a:cubicBezTo>
                    <a:pt x="62" y="79"/>
                    <a:pt x="79" y="62"/>
                    <a:pt x="79" y="4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38"/>
            <p:cNvSpPr/>
            <p:nvPr/>
          </p:nvSpPr>
          <p:spPr>
            <a:xfrm>
              <a:off x="6045480" y="1761840"/>
              <a:ext cx="28440" cy="28440"/>
            </a:xfrm>
            <a:custGeom>
              <a:avLst/>
              <a:gdLst/>
              <a:ahLst/>
              <a:rect l="l" t="t" r="r" b="b"/>
              <a:pathLst>
                <a:path w="80" h="80">
                  <a:moveTo>
                    <a:pt x="79" y="40"/>
                  </a:moveTo>
                  <a:cubicBezTo>
                    <a:pt x="79" y="15"/>
                    <a:pt x="59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ubicBezTo>
                    <a:pt x="0" y="64"/>
                    <a:pt x="20" y="79"/>
                    <a:pt x="40" y="79"/>
                  </a:cubicBezTo>
                  <a:cubicBezTo>
                    <a:pt x="62" y="79"/>
                    <a:pt x="79" y="62"/>
                    <a:pt x="79" y="4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39"/>
            <p:cNvSpPr/>
            <p:nvPr/>
          </p:nvSpPr>
          <p:spPr>
            <a:xfrm>
              <a:off x="6128640" y="1761840"/>
              <a:ext cx="28440" cy="28440"/>
            </a:xfrm>
            <a:custGeom>
              <a:avLst/>
              <a:gdLst/>
              <a:ahLst/>
              <a:rect l="l" t="t" r="r" b="b"/>
              <a:pathLst>
                <a:path w="80" h="80">
                  <a:moveTo>
                    <a:pt x="79" y="40"/>
                  </a:moveTo>
                  <a:cubicBezTo>
                    <a:pt x="79" y="15"/>
                    <a:pt x="59" y="0"/>
                    <a:pt x="40" y="0"/>
                  </a:cubicBezTo>
                  <a:cubicBezTo>
                    <a:pt x="18" y="0"/>
                    <a:pt x="0" y="20"/>
                    <a:pt x="0" y="40"/>
                  </a:cubicBezTo>
                  <a:cubicBezTo>
                    <a:pt x="0" y="64"/>
                    <a:pt x="22" y="79"/>
                    <a:pt x="40" y="79"/>
                  </a:cubicBezTo>
                  <a:cubicBezTo>
                    <a:pt x="62" y="79"/>
                    <a:pt x="79" y="62"/>
                    <a:pt x="79" y="4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40"/>
            <p:cNvSpPr/>
            <p:nvPr/>
          </p:nvSpPr>
          <p:spPr>
            <a:xfrm>
              <a:off x="6201000" y="1639080"/>
              <a:ext cx="179640" cy="180360"/>
            </a:xfrm>
            <a:custGeom>
              <a:avLst/>
              <a:gdLst/>
              <a:ahLst/>
              <a:rect l="l" t="t" r="r" b="b"/>
              <a:pathLst>
                <a:path w="500" h="502">
                  <a:moveTo>
                    <a:pt x="266" y="266"/>
                  </a:moveTo>
                  <a:lnTo>
                    <a:pt x="475" y="266"/>
                  </a:lnTo>
                  <a:cubicBezTo>
                    <a:pt x="484" y="266"/>
                    <a:pt x="499" y="266"/>
                    <a:pt x="499" y="251"/>
                  </a:cubicBezTo>
                  <a:cubicBezTo>
                    <a:pt x="499" y="233"/>
                    <a:pt x="484" y="233"/>
                    <a:pt x="475" y="233"/>
                  </a:cubicBezTo>
                  <a:lnTo>
                    <a:pt x="266" y="233"/>
                  </a:lnTo>
                  <a:lnTo>
                    <a:pt x="266" y="24"/>
                  </a:lnTo>
                  <a:cubicBezTo>
                    <a:pt x="266" y="15"/>
                    <a:pt x="266" y="0"/>
                    <a:pt x="251" y="0"/>
                  </a:cubicBezTo>
                  <a:cubicBezTo>
                    <a:pt x="233" y="0"/>
                    <a:pt x="233" y="15"/>
                    <a:pt x="233" y="24"/>
                  </a:cubicBezTo>
                  <a:lnTo>
                    <a:pt x="233" y="233"/>
                  </a:lnTo>
                  <a:lnTo>
                    <a:pt x="24" y="233"/>
                  </a:lnTo>
                  <a:cubicBezTo>
                    <a:pt x="15" y="233"/>
                    <a:pt x="0" y="233"/>
                    <a:pt x="0" y="251"/>
                  </a:cubicBezTo>
                  <a:cubicBezTo>
                    <a:pt x="0" y="266"/>
                    <a:pt x="15" y="266"/>
                    <a:pt x="24" y="266"/>
                  </a:cubicBezTo>
                  <a:lnTo>
                    <a:pt x="233" y="266"/>
                  </a:lnTo>
                  <a:lnTo>
                    <a:pt x="233" y="475"/>
                  </a:lnTo>
                  <a:cubicBezTo>
                    <a:pt x="233" y="484"/>
                    <a:pt x="233" y="501"/>
                    <a:pt x="251" y="501"/>
                  </a:cubicBezTo>
                  <a:cubicBezTo>
                    <a:pt x="266" y="501"/>
                    <a:pt x="266" y="486"/>
                    <a:pt x="266" y="475"/>
                  </a:cubicBezTo>
                  <a:lnTo>
                    <a:pt x="266" y="26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41"/>
            <p:cNvSpPr/>
            <p:nvPr/>
          </p:nvSpPr>
          <p:spPr>
            <a:xfrm>
              <a:off x="6412320" y="1682640"/>
              <a:ext cx="125280" cy="110880"/>
            </a:xfrm>
            <a:custGeom>
              <a:avLst/>
              <a:gdLst/>
              <a:ahLst/>
              <a:rect l="l" t="t" r="r" b="b"/>
              <a:pathLst>
                <a:path w="349" h="309">
                  <a:moveTo>
                    <a:pt x="246" y="40"/>
                  </a:moveTo>
                  <a:cubicBezTo>
                    <a:pt x="231" y="18"/>
                    <a:pt x="209" y="0"/>
                    <a:pt x="176" y="0"/>
                  </a:cubicBezTo>
                  <a:cubicBezTo>
                    <a:pt x="88" y="0"/>
                    <a:pt x="0" y="97"/>
                    <a:pt x="0" y="194"/>
                  </a:cubicBezTo>
                  <a:cubicBezTo>
                    <a:pt x="0" y="260"/>
                    <a:pt x="44" y="308"/>
                    <a:pt x="103" y="308"/>
                  </a:cubicBezTo>
                  <a:cubicBezTo>
                    <a:pt x="139" y="308"/>
                    <a:pt x="172" y="286"/>
                    <a:pt x="200" y="260"/>
                  </a:cubicBezTo>
                  <a:cubicBezTo>
                    <a:pt x="213" y="301"/>
                    <a:pt x="251" y="308"/>
                    <a:pt x="271" y="308"/>
                  </a:cubicBezTo>
                  <a:cubicBezTo>
                    <a:pt x="295" y="308"/>
                    <a:pt x="310" y="293"/>
                    <a:pt x="323" y="271"/>
                  </a:cubicBezTo>
                  <a:cubicBezTo>
                    <a:pt x="339" y="244"/>
                    <a:pt x="348" y="207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6" y="198"/>
                    <a:pt x="321" y="216"/>
                  </a:cubicBezTo>
                  <a:cubicBezTo>
                    <a:pt x="312" y="249"/>
                    <a:pt x="299" y="288"/>
                    <a:pt x="271" y="288"/>
                  </a:cubicBezTo>
                  <a:cubicBezTo>
                    <a:pt x="253" y="288"/>
                    <a:pt x="249" y="273"/>
                    <a:pt x="249" y="255"/>
                  </a:cubicBezTo>
                  <a:cubicBezTo>
                    <a:pt x="249" y="244"/>
                    <a:pt x="255" y="218"/>
                    <a:pt x="260" y="200"/>
                  </a:cubicBezTo>
                  <a:cubicBezTo>
                    <a:pt x="264" y="183"/>
                    <a:pt x="271" y="154"/>
                    <a:pt x="275" y="139"/>
                  </a:cubicBezTo>
                  <a:lnTo>
                    <a:pt x="288" y="88"/>
                  </a:lnTo>
                  <a:cubicBezTo>
                    <a:pt x="293" y="70"/>
                    <a:pt x="299" y="37"/>
                    <a:pt x="299" y="35"/>
                  </a:cubicBezTo>
                  <a:cubicBezTo>
                    <a:pt x="299" y="20"/>
                    <a:pt x="288" y="13"/>
                    <a:pt x="277" y="13"/>
                  </a:cubicBezTo>
                  <a:cubicBezTo>
                    <a:pt x="266" y="13"/>
                    <a:pt x="251" y="22"/>
                    <a:pt x="246" y="40"/>
                  </a:cubicBezTo>
                  <a:moveTo>
                    <a:pt x="202" y="216"/>
                  </a:moveTo>
                  <a:cubicBezTo>
                    <a:pt x="198" y="235"/>
                    <a:pt x="183" y="249"/>
                    <a:pt x="167" y="262"/>
                  </a:cubicBezTo>
                  <a:cubicBezTo>
                    <a:pt x="161" y="266"/>
                    <a:pt x="134" y="288"/>
                    <a:pt x="106" y="288"/>
                  </a:cubicBezTo>
                  <a:cubicBezTo>
                    <a:pt x="79" y="288"/>
                    <a:pt x="55" y="271"/>
                    <a:pt x="55" y="222"/>
                  </a:cubicBezTo>
                  <a:cubicBezTo>
                    <a:pt x="55" y="187"/>
                    <a:pt x="75" y="110"/>
                    <a:pt x="90" y="84"/>
                  </a:cubicBezTo>
                  <a:cubicBezTo>
                    <a:pt x="121" y="29"/>
                    <a:pt x="156" y="20"/>
                    <a:pt x="176" y="20"/>
                  </a:cubicBezTo>
                  <a:cubicBezTo>
                    <a:pt x="222" y="20"/>
                    <a:pt x="235" y="70"/>
                    <a:pt x="235" y="79"/>
                  </a:cubicBezTo>
                  <a:cubicBezTo>
                    <a:pt x="235" y="81"/>
                    <a:pt x="235" y="86"/>
                    <a:pt x="233" y="88"/>
                  </a:cubicBezTo>
                  <a:lnTo>
                    <a:pt x="202" y="21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42"/>
            <p:cNvSpPr/>
            <p:nvPr/>
          </p:nvSpPr>
          <p:spPr>
            <a:xfrm>
              <a:off x="6564240" y="1747800"/>
              <a:ext cx="122760" cy="79920"/>
            </a:xfrm>
            <a:custGeom>
              <a:avLst/>
              <a:gdLst/>
              <a:ahLst/>
              <a:rect l="l" t="t" r="r" b="b"/>
              <a:pathLst>
                <a:path w="342" h="223">
                  <a:moveTo>
                    <a:pt x="51" y="167"/>
                  </a:moveTo>
                  <a:cubicBezTo>
                    <a:pt x="48" y="180"/>
                    <a:pt x="42" y="202"/>
                    <a:pt x="42" y="205"/>
                  </a:cubicBezTo>
                  <a:cubicBezTo>
                    <a:pt x="42" y="216"/>
                    <a:pt x="51" y="222"/>
                    <a:pt x="59" y="222"/>
                  </a:cubicBezTo>
                  <a:cubicBezTo>
                    <a:pt x="68" y="222"/>
                    <a:pt x="79" y="218"/>
                    <a:pt x="84" y="205"/>
                  </a:cubicBezTo>
                  <a:cubicBezTo>
                    <a:pt x="84" y="202"/>
                    <a:pt x="90" y="180"/>
                    <a:pt x="92" y="167"/>
                  </a:cubicBezTo>
                  <a:cubicBezTo>
                    <a:pt x="110" y="101"/>
                    <a:pt x="110" y="99"/>
                    <a:pt x="110" y="99"/>
                  </a:cubicBezTo>
                  <a:cubicBezTo>
                    <a:pt x="117" y="86"/>
                    <a:pt x="152" y="18"/>
                    <a:pt x="211" y="18"/>
                  </a:cubicBezTo>
                  <a:cubicBezTo>
                    <a:pt x="235" y="18"/>
                    <a:pt x="244" y="31"/>
                    <a:pt x="244" y="53"/>
                  </a:cubicBezTo>
                  <a:cubicBezTo>
                    <a:pt x="244" y="79"/>
                    <a:pt x="224" y="130"/>
                    <a:pt x="213" y="158"/>
                  </a:cubicBezTo>
                  <a:cubicBezTo>
                    <a:pt x="211" y="163"/>
                    <a:pt x="209" y="169"/>
                    <a:pt x="209" y="178"/>
                  </a:cubicBezTo>
                  <a:cubicBezTo>
                    <a:pt x="209" y="205"/>
                    <a:pt x="233" y="222"/>
                    <a:pt x="262" y="222"/>
                  </a:cubicBezTo>
                  <a:cubicBezTo>
                    <a:pt x="315" y="222"/>
                    <a:pt x="341" y="158"/>
                    <a:pt x="341" y="145"/>
                  </a:cubicBezTo>
                  <a:cubicBezTo>
                    <a:pt x="341" y="139"/>
                    <a:pt x="332" y="139"/>
                    <a:pt x="330" y="139"/>
                  </a:cubicBezTo>
                  <a:cubicBezTo>
                    <a:pt x="321" y="139"/>
                    <a:pt x="321" y="141"/>
                    <a:pt x="319" y="150"/>
                  </a:cubicBezTo>
                  <a:cubicBezTo>
                    <a:pt x="310" y="178"/>
                    <a:pt x="286" y="205"/>
                    <a:pt x="264" y="205"/>
                  </a:cubicBezTo>
                  <a:cubicBezTo>
                    <a:pt x="253" y="205"/>
                    <a:pt x="249" y="196"/>
                    <a:pt x="249" y="187"/>
                  </a:cubicBezTo>
                  <a:cubicBezTo>
                    <a:pt x="249" y="176"/>
                    <a:pt x="251" y="172"/>
                    <a:pt x="255" y="161"/>
                  </a:cubicBezTo>
                  <a:cubicBezTo>
                    <a:pt x="264" y="141"/>
                    <a:pt x="286" y="86"/>
                    <a:pt x="286" y="57"/>
                  </a:cubicBezTo>
                  <a:cubicBezTo>
                    <a:pt x="286" y="22"/>
                    <a:pt x="260" y="0"/>
                    <a:pt x="213" y="0"/>
                  </a:cubicBezTo>
                  <a:cubicBezTo>
                    <a:pt x="169" y="0"/>
                    <a:pt x="139" y="26"/>
                    <a:pt x="123" y="48"/>
                  </a:cubicBezTo>
                  <a:cubicBezTo>
                    <a:pt x="119" y="9"/>
                    <a:pt x="81" y="0"/>
                    <a:pt x="64" y="0"/>
                  </a:cubicBezTo>
                  <a:cubicBezTo>
                    <a:pt x="13" y="0"/>
                    <a:pt x="0" y="75"/>
                    <a:pt x="0" y="75"/>
                  </a:cubicBezTo>
                  <a:cubicBezTo>
                    <a:pt x="0" y="81"/>
                    <a:pt x="9" y="81"/>
                    <a:pt x="11" y="81"/>
                  </a:cubicBezTo>
                  <a:cubicBezTo>
                    <a:pt x="18" y="81"/>
                    <a:pt x="20" y="79"/>
                    <a:pt x="22" y="73"/>
                  </a:cubicBezTo>
                  <a:cubicBezTo>
                    <a:pt x="29" y="44"/>
                    <a:pt x="40" y="18"/>
                    <a:pt x="59" y="18"/>
                  </a:cubicBezTo>
                  <a:cubicBezTo>
                    <a:pt x="77" y="18"/>
                    <a:pt x="79" y="33"/>
                    <a:pt x="79" y="42"/>
                  </a:cubicBezTo>
                  <a:cubicBezTo>
                    <a:pt x="79" y="48"/>
                    <a:pt x="75" y="68"/>
                    <a:pt x="73" y="81"/>
                  </a:cubicBezTo>
                  <a:cubicBezTo>
                    <a:pt x="68" y="95"/>
                    <a:pt x="64" y="114"/>
                    <a:pt x="62" y="125"/>
                  </a:cubicBezTo>
                  <a:lnTo>
                    <a:pt x="51" y="167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43"/>
            <p:cNvSpPr/>
            <p:nvPr/>
          </p:nvSpPr>
          <p:spPr>
            <a:xfrm>
              <a:off x="6730560" y="1682640"/>
              <a:ext cx="131400" cy="110880"/>
            </a:xfrm>
            <a:custGeom>
              <a:avLst/>
              <a:gdLst/>
              <a:ahLst/>
              <a:rect l="l" t="t" r="r" b="b"/>
              <a:pathLst>
                <a:path w="366" h="309">
                  <a:moveTo>
                    <a:pt x="136" y="229"/>
                  </a:moveTo>
                  <a:cubicBezTo>
                    <a:pt x="130" y="251"/>
                    <a:pt x="108" y="288"/>
                    <a:pt x="73" y="288"/>
                  </a:cubicBezTo>
                  <a:cubicBezTo>
                    <a:pt x="70" y="288"/>
                    <a:pt x="51" y="288"/>
                    <a:pt x="35" y="279"/>
                  </a:cubicBezTo>
                  <a:cubicBezTo>
                    <a:pt x="64" y="271"/>
                    <a:pt x="66" y="246"/>
                    <a:pt x="66" y="242"/>
                  </a:cubicBezTo>
                  <a:cubicBezTo>
                    <a:pt x="66" y="227"/>
                    <a:pt x="55" y="216"/>
                    <a:pt x="40" y="216"/>
                  </a:cubicBezTo>
                  <a:cubicBezTo>
                    <a:pt x="20" y="216"/>
                    <a:pt x="0" y="233"/>
                    <a:pt x="0" y="257"/>
                  </a:cubicBezTo>
                  <a:cubicBezTo>
                    <a:pt x="0" y="293"/>
                    <a:pt x="37" y="308"/>
                    <a:pt x="73" y="308"/>
                  </a:cubicBezTo>
                  <a:cubicBezTo>
                    <a:pt x="103" y="308"/>
                    <a:pt x="130" y="288"/>
                    <a:pt x="147" y="260"/>
                  </a:cubicBezTo>
                  <a:cubicBezTo>
                    <a:pt x="165" y="295"/>
                    <a:pt x="202" y="308"/>
                    <a:pt x="229" y="308"/>
                  </a:cubicBezTo>
                  <a:cubicBezTo>
                    <a:pt x="308" y="308"/>
                    <a:pt x="348" y="222"/>
                    <a:pt x="348" y="202"/>
                  </a:cubicBezTo>
                  <a:cubicBezTo>
                    <a:pt x="348" y="194"/>
                    <a:pt x="339" y="194"/>
                    <a:pt x="337" y="194"/>
                  </a:cubicBezTo>
                  <a:cubicBezTo>
                    <a:pt x="328" y="194"/>
                    <a:pt x="328" y="198"/>
                    <a:pt x="326" y="207"/>
                  </a:cubicBezTo>
                  <a:cubicBezTo>
                    <a:pt x="310" y="253"/>
                    <a:pt x="271" y="288"/>
                    <a:pt x="231" y="288"/>
                  </a:cubicBezTo>
                  <a:cubicBezTo>
                    <a:pt x="205" y="288"/>
                    <a:pt x="189" y="271"/>
                    <a:pt x="189" y="244"/>
                  </a:cubicBezTo>
                  <a:cubicBezTo>
                    <a:pt x="189" y="227"/>
                    <a:pt x="207" y="165"/>
                    <a:pt x="224" y="88"/>
                  </a:cubicBezTo>
                  <a:cubicBezTo>
                    <a:pt x="240" y="35"/>
                    <a:pt x="271" y="20"/>
                    <a:pt x="293" y="20"/>
                  </a:cubicBezTo>
                  <a:cubicBezTo>
                    <a:pt x="293" y="20"/>
                    <a:pt x="315" y="20"/>
                    <a:pt x="328" y="29"/>
                  </a:cubicBezTo>
                  <a:cubicBezTo>
                    <a:pt x="308" y="35"/>
                    <a:pt x="299" y="53"/>
                    <a:pt x="299" y="66"/>
                  </a:cubicBezTo>
                  <a:cubicBezTo>
                    <a:pt x="299" y="81"/>
                    <a:pt x="310" y="92"/>
                    <a:pt x="326" y="92"/>
                  </a:cubicBezTo>
                  <a:cubicBezTo>
                    <a:pt x="341" y="92"/>
                    <a:pt x="365" y="79"/>
                    <a:pt x="365" y="51"/>
                  </a:cubicBezTo>
                  <a:cubicBezTo>
                    <a:pt x="365" y="11"/>
                    <a:pt x="321" y="0"/>
                    <a:pt x="293" y="0"/>
                  </a:cubicBezTo>
                  <a:cubicBezTo>
                    <a:pt x="260" y="0"/>
                    <a:pt x="231" y="22"/>
                    <a:pt x="218" y="48"/>
                  </a:cubicBezTo>
                  <a:cubicBezTo>
                    <a:pt x="205" y="20"/>
                    <a:pt x="174" y="0"/>
                    <a:pt x="136" y="0"/>
                  </a:cubicBezTo>
                  <a:cubicBezTo>
                    <a:pt x="59" y="0"/>
                    <a:pt x="15" y="84"/>
                    <a:pt x="15" y="103"/>
                  </a:cubicBezTo>
                  <a:cubicBezTo>
                    <a:pt x="15" y="112"/>
                    <a:pt x="24" y="112"/>
                    <a:pt x="26" y="112"/>
                  </a:cubicBezTo>
                  <a:cubicBezTo>
                    <a:pt x="35" y="112"/>
                    <a:pt x="37" y="110"/>
                    <a:pt x="40" y="101"/>
                  </a:cubicBezTo>
                  <a:cubicBezTo>
                    <a:pt x="57" y="48"/>
                    <a:pt x="99" y="20"/>
                    <a:pt x="134" y="20"/>
                  </a:cubicBezTo>
                  <a:cubicBezTo>
                    <a:pt x="156" y="20"/>
                    <a:pt x="174" y="31"/>
                    <a:pt x="174" y="64"/>
                  </a:cubicBezTo>
                  <a:cubicBezTo>
                    <a:pt x="174" y="77"/>
                    <a:pt x="167" y="112"/>
                    <a:pt x="161" y="134"/>
                  </a:cubicBezTo>
                  <a:lnTo>
                    <a:pt x="136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CustomShape 44"/>
            <p:cNvSpPr/>
            <p:nvPr/>
          </p:nvSpPr>
          <p:spPr>
            <a:xfrm>
              <a:off x="6892920" y="1747800"/>
              <a:ext cx="122760" cy="79920"/>
            </a:xfrm>
            <a:custGeom>
              <a:avLst/>
              <a:gdLst/>
              <a:ahLst/>
              <a:rect l="l" t="t" r="r" b="b"/>
              <a:pathLst>
                <a:path w="342" h="223">
                  <a:moveTo>
                    <a:pt x="51" y="167"/>
                  </a:moveTo>
                  <a:cubicBezTo>
                    <a:pt x="48" y="180"/>
                    <a:pt x="42" y="202"/>
                    <a:pt x="42" y="205"/>
                  </a:cubicBezTo>
                  <a:cubicBezTo>
                    <a:pt x="42" y="216"/>
                    <a:pt x="51" y="222"/>
                    <a:pt x="59" y="222"/>
                  </a:cubicBezTo>
                  <a:cubicBezTo>
                    <a:pt x="68" y="222"/>
                    <a:pt x="79" y="218"/>
                    <a:pt x="84" y="205"/>
                  </a:cubicBezTo>
                  <a:cubicBezTo>
                    <a:pt x="84" y="202"/>
                    <a:pt x="90" y="180"/>
                    <a:pt x="92" y="167"/>
                  </a:cubicBezTo>
                  <a:cubicBezTo>
                    <a:pt x="110" y="101"/>
                    <a:pt x="110" y="99"/>
                    <a:pt x="110" y="99"/>
                  </a:cubicBezTo>
                  <a:cubicBezTo>
                    <a:pt x="117" y="86"/>
                    <a:pt x="152" y="18"/>
                    <a:pt x="211" y="18"/>
                  </a:cubicBezTo>
                  <a:cubicBezTo>
                    <a:pt x="235" y="18"/>
                    <a:pt x="244" y="31"/>
                    <a:pt x="244" y="53"/>
                  </a:cubicBezTo>
                  <a:cubicBezTo>
                    <a:pt x="244" y="79"/>
                    <a:pt x="224" y="130"/>
                    <a:pt x="213" y="158"/>
                  </a:cubicBezTo>
                  <a:cubicBezTo>
                    <a:pt x="211" y="163"/>
                    <a:pt x="209" y="169"/>
                    <a:pt x="209" y="178"/>
                  </a:cubicBezTo>
                  <a:cubicBezTo>
                    <a:pt x="209" y="205"/>
                    <a:pt x="233" y="222"/>
                    <a:pt x="262" y="222"/>
                  </a:cubicBezTo>
                  <a:cubicBezTo>
                    <a:pt x="315" y="222"/>
                    <a:pt x="341" y="158"/>
                    <a:pt x="341" y="145"/>
                  </a:cubicBezTo>
                  <a:cubicBezTo>
                    <a:pt x="341" y="139"/>
                    <a:pt x="332" y="139"/>
                    <a:pt x="330" y="139"/>
                  </a:cubicBezTo>
                  <a:cubicBezTo>
                    <a:pt x="321" y="139"/>
                    <a:pt x="321" y="141"/>
                    <a:pt x="319" y="150"/>
                  </a:cubicBezTo>
                  <a:cubicBezTo>
                    <a:pt x="310" y="178"/>
                    <a:pt x="286" y="205"/>
                    <a:pt x="264" y="205"/>
                  </a:cubicBezTo>
                  <a:cubicBezTo>
                    <a:pt x="253" y="205"/>
                    <a:pt x="249" y="196"/>
                    <a:pt x="249" y="187"/>
                  </a:cubicBezTo>
                  <a:cubicBezTo>
                    <a:pt x="249" y="176"/>
                    <a:pt x="251" y="172"/>
                    <a:pt x="255" y="161"/>
                  </a:cubicBezTo>
                  <a:cubicBezTo>
                    <a:pt x="264" y="141"/>
                    <a:pt x="286" y="86"/>
                    <a:pt x="286" y="57"/>
                  </a:cubicBezTo>
                  <a:cubicBezTo>
                    <a:pt x="286" y="22"/>
                    <a:pt x="260" y="0"/>
                    <a:pt x="213" y="0"/>
                  </a:cubicBezTo>
                  <a:cubicBezTo>
                    <a:pt x="169" y="0"/>
                    <a:pt x="139" y="26"/>
                    <a:pt x="121" y="48"/>
                  </a:cubicBezTo>
                  <a:cubicBezTo>
                    <a:pt x="119" y="9"/>
                    <a:pt x="81" y="0"/>
                    <a:pt x="62" y="0"/>
                  </a:cubicBezTo>
                  <a:cubicBezTo>
                    <a:pt x="13" y="0"/>
                    <a:pt x="0" y="75"/>
                    <a:pt x="0" y="75"/>
                  </a:cubicBezTo>
                  <a:cubicBezTo>
                    <a:pt x="0" y="81"/>
                    <a:pt x="9" y="81"/>
                    <a:pt x="11" y="81"/>
                  </a:cubicBezTo>
                  <a:cubicBezTo>
                    <a:pt x="18" y="81"/>
                    <a:pt x="20" y="79"/>
                    <a:pt x="22" y="73"/>
                  </a:cubicBezTo>
                  <a:cubicBezTo>
                    <a:pt x="29" y="44"/>
                    <a:pt x="40" y="18"/>
                    <a:pt x="59" y="18"/>
                  </a:cubicBezTo>
                  <a:cubicBezTo>
                    <a:pt x="77" y="18"/>
                    <a:pt x="79" y="33"/>
                    <a:pt x="79" y="42"/>
                  </a:cubicBezTo>
                  <a:cubicBezTo>
                    <a:pt x="79" y="48"/>
                    <a:pt x="75" y="68"/>
                    <a:pt x="73" y="81"/>
                  </a:cubicBezTo>
                  <a:cubicBezTo>
                    <a:pt x="68" y="95"/>
                    <a:pt x="64" y="114"/>
                    <a:pt x="62" y="125"/>
                  </a:cubicBezTo>
                  <a:lnTo>
                    <a:pt x="51" y="167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CustomShape 45"/>
            <p:cNvSpPr/>
            <p:nvPr/>
          </p:nvSpPr>
          <p:spPr>
            <a:xfrm>
              <a:off x="7065000" y="1607400"/>
              <a:ext cx="64080" cy="243720"/>
            </a:xfrm>
            <a:custGeom>
              <a:avLst/>
              <a:gdLst/>
              <a:ahLst/>
              <a:rect l="l" t="t" r="r" b="b"/>
              <a:pathLst>
                <a:path w="179" h="678">
                  <a:moveTo>
                    <a:pt x="13" y="0"/>
                  </a:moveTo>
                  <a:cubicBezTo>
                    <a:pt x="9" y="0"/>
                    <a:pt x="0" y="0"/>
                    <a:pt x="0" y="9"/>
                  </a:cubicBezTo>
                  <a:cubicBezTo>
                    <a:pt x="0" y="11"/>
                    <a:pt x="2" y="13"/>
                    <a:pt x="7" y="18"/>
                  </a:cubicBezTo>
                  <a:cubicBezTo>
                    <a:pt x="66" y="73"/>
                    <a:pt x="130" y="163"/>
                    <a:pt x="130" y="339"/>
                  </a:cubicBezTo>
                  <a:cubicBezTo>
                    <a:pt x="130" y="479"/>
                    <a:pt x="86" y="587"/>
                    <a:pt x="13" y="653"/>
                  </a:cubicBezTo>
                  <a:cubicBezTo>
                    <a:pt x="0" y="666"/>
                    <a:pt x="0" y="666"/>
                    <a:pt x="0" y="671"/>
                  </a:cubicBezTo>
                  <a:cubicBezTo>
                    <a:pt x="0" y="673"/>
                    <a:pt x="2" y="677"/>
                    <a:pt x="9" y="677"/>
                  </a:cubicBezTo>
                  <a:cubicBezTo>
                    <a:pt x="18" y="677"/>
                    <a:pt x="81" y="633"/>
                    <a:pt x="128" y="548"/>
                  </a:cubicBezTo>
                  <a:cubicBezTo>
                    <a:pt x="158" y="493"/>
                    <a:pt x="178" y="418"/>
                    <a:pt x="178" y="339"/>
                  </a:cubicBezTo>
                  <a:cubicBezTo>
                    <a:pt x="178" y="244"/>
                    <a:pt x="150" y="95"/>
                    <a:pt x="13" y="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2" name="CustomShape 46"/>
          <p:cNvSpPr/>
          <p:nvPr/>
        </p:nvSpPr>
        <p:spPr>
          <a:xfrm>
            <a:off x="7406640" y="3840480"/>
            <a:ext cx="21312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Example: wikipedia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Extended logistic regression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04000" y="1326600"/>
            <a:ext cx="4159080" cy="41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18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Extension with threshold </a:t>
            </a:r>
            <a:r>
              <a:rPr b="0" lang="en-US" sz="3200" spc="-1" strike="noStrike">
                <a:latin typeface="Arial"/>
                <a:ea typeface="Arial"/>
              </a:rPr>
              <a:t>θ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Arial"/>
              </a:rPr>
              <a:t>Results in probability density function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  <a:ea typeface="Arial"/>
              </a:rPr>
              <a:t>Shift line as function of θ 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75" name="Group 3"/>
          <p:cNvGrpSpPr/>
          <p:nvPr/>
        </p:nvGrpSpPr>
        <p:grpSpPr>
          <a:xfrm>
            <a:off x="-13320" y="1270440"/>
            <a:ext cx="9888840" cy="375480"/>
            <a:chOff x="-13320" y="1270440"/>
            <a:chExt cx="9888840" cy="375480"/>
          </a:xfrm>
        </p:grpSpPr>
        <p:sp>
          <p:nvSpPr>
            <p:cNvPr id="176" name="CustomShape 4"/>
            <p:cNvSpPr/>
            <p:nvPr/>
          </p:nvSpPr>
          <p:spPr>
            <a:xfrm>
              <a:off x="-13320" y="1275120"/>
              <a:ext cx="9888840" cy="370800"/>
            </a:xfrm>
            <a:custGeom>
              <a:avLst/>
              <a:gdLst/>
              <a:ahLst/>
              <a:rect l="l" t="t" r="r" b="b"/>
              <a:pathLst>
                <a:path w="27470" h="1031">
                  <a:moveTo>
                    <a:pt x="13735" y="1030"/>
                  </a:moveTo>
                  <a:lnTo>
                    <a:pt x="0" y="1030"/>
                  </a:lnTo>
                  <a:lnTo>
                    <a:pt x="0" y="0"/>
                  </a:lnTo>
                  <a:lnTo>
                    <a:pt x="27469" y="0"/>
                  </a:lnTo>
                  <a:lnTo>
                    <a:pt x="27469" y="1030"/>
                  </a:lnTo>
                  <a:lnTo>
                    <a:pt x="13735" y="1030"/>
                  </a:lnTo>
                </a:path>
              </a:pathLst>
            </a:custGeom>
            <a:solidFill>
              <a:srgbClr val="ffffff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5"/>
            <p:cNvSpPr/>
            <p:nvPr/>
          </p:nvSpPr>
          <p:spPr>
            <a:xfrm>
              <a:off x="-1440" y="1321200"/>
              <a:ext cx="205920" cy="238320"/>
            </a:xfrm>
            <a:custGeom>
              <a:avLst/>
              <a:gdLst/>
              <a:ahLst/>
              <a:rect l="l" t="t" r="r" b="b"/>
              <a:pathLst>
                <a:path w="573" h="663">
                  <a:moveTo>
                    <a:pt x="187" y="356"/>
                  </a:moveTo>
                  <a:lnTo>
                    <a:pt x="350" y="356"/>
                  </a:lnTo>
                  <a:cubicBezTo>
                    <a:pt x="466" y="356"/>
                    <a:pt x="572" y="277"/>
                    <a:pt x="572" y="180"/>
                  </a:cubicBezTo>
                  <a:cubicBezTo>
                    <a:pt x="572" y="86"/>
                    <a:pt x="475" y="0"/>
                    <a:pt x="343" y="0"/>
                  </a:cubicBezTo>
                  <a:lnTo>
                    <a:pt x="0" y="0"/>
                  </a:lnTo>
                  <a:lnTo>
                    <a:pt x="0" y="31"/>
                  </a:lnTo>
                  <a:lnTo>
                    <a:pt x="24" y="31"/>
                  </a:lnTo>
                  <a:cubicBezTo>
                    <a:pt x="99" y="31"/>
                    <a:pt x="99" y="42"/>
                    <a:pt x="99" y="75"/>
                  </a:cubicBezTo>
                  <a:lnTo>
                    <a:pt x="99" y="588"/>
                  </a:lnTo>
                  <a:cubicBezTo>
                    <a:pt x="99" y="623"/>
                    <a:pt x="99" y="632"/>
                    <a:pt x="24" y="632"/>
                  </a:cubicBezTo>
                  <a:lnTo>
                    <a:pt x="0" y="632"/>
                  </a:lnTo>
                  <a:lnTo>
                    <a:pt x="0" y="662"/>
                  </a:lnTo>
                  <a:cubicBezTo>
                    <a:pt x="33" y="660"/>
                    <a:pt x="106" y="660"/>
                    <a:pt x="143" y="660"/>
                  </a:cubicBezTo>
                  <a:cubicBezTo>
                    <a:pt x="180" y="660"/>
                    <a:pt x="253" y="660"/>
                    <a:pt x="286" y="662"/>
                  </a:cubicBezTo>
                  <a:lnTo>
                    <a:pt x="286" y="632"/>
                  </a:lnTo>
                  <a:lnTo>
                    <a:pt x="264" y="632"/>
                  </a:lnTo>
                  <a:cubicBezTo>
                    <a:pt x="189" y="632"/>
                    <a:pt x="187" y="623"/>
                    <a:pt x="187" y="588"/>
                  </a:cubicBezTo>
                  <a:lnTo>
                    <a:pt x="187" y="356"/>
                  </a:lnTo>
                  <a:moveTo>
                    <a:pt x="183" y="330"/>
                  </a:moveTo>
                  <a:lnTo>
                    <a:pt x="183" y="68"/>
                  </a:lnTo>
                  <a:cubicBezTo>
                    <a:pt x="183" y="37"/>
                    <a:pt x="185" y="31"/>
                    <a:pt x="231" y="31"/>
                  </a:cubicBezTo>
                  <a:lnTo>
                    <a:pt x="317" y="31"/>
                  </a:lnTo>
                  <a:cubicBezTo>
                    <a:pt x="471" y="31"/>
                    <a:pt x="471" y="132"/>
                    <a:pt x="471" y="180"/>
                  </a:cubicBezTo>
                  <a:cubicBezTo>
                    <a:pt x="471" y="227"/>
                    <a:pt x="471" y="330"/>
                    <a:pt x="317" y="330"/>
                  </a:cubicBezTo>
                  <a:lnTo>
                    <a:pt x="183" y="33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6"/>
            <p:cNvSpPr/>
            <p:nvPr/>
          </p:nvSpPr>
          <p:spPr>
            <a:xfrm>
              <a:off x="238680" y="1503360"/>
              <a:ext cx="114840" cy="110880"/>
            </a:xfrm>
            <a:custGeom>
              <a:avLst/>
              <a:gdLst/>
              <a:ahLst/>
              <a:rect l="l" t="t" r="r" b="b"/>
              <a:pathLst>
                <a:path w="320" h="309">
                  <a:moveTo>
                    <a:pt x="319" y="119"/>
                  </a:moveTo>
                  <a:cubicBezTo>
                    <a:pt x="319" y="44"/>
                    <a:pt x="264" y="0"/>
                    <a:pt x="196" y="0"/>
                  </a:cubicBezTo>
                  <a:cubicBezTo>
                    <a:pt x="95" y="0"/>
                    <a:pt x="0" y="95"/>
                    <a:pt x="0" y="187"/>
                  </a:cubicBezTo>
                  <a:cubicBezTo>
                    <a:pt x="0" y="255"/>
                    <a:pt x="51" y="308"/>
                    <a:pt x="123" y="308"/>
                  </a:cubicBezTo>
                  <a:cubicBezTo>
                    <a:pt x="222" y="308"/>
                    <a:pt x="319" y="218"/>
                    <a:pt x="319" y="119"/>
                  </a:cubicBezTo>
                  <a:moveTo>
                    <a:pt x="125" y="288"/>
                  </a:moveTo>
                  <a:cubicBezTo>
                    <a:pt x="90" y="288"/>
                    <a:pt x="57" y="266"/>
                    <a:pt x="57" y="213"/>
                  </a:cubicBezTo>
                  <a:cubicBezTo>
                    <a:pt x="57" y="185"/>
                    <a:pt x="70" y="119"/>
                    <a:pt x="97" y="79"/>
                  </a:cubicBezTo>
                  <a:cubicBezTo>
                    <a:pt x="125" y="37"/>
                    <a:pt x="165" y="20"/>
                    <a:pt x="196" y="20"/>
                  </a:cubicBezTo>
                  <a:cubicBezTo>
                    <a:pt x="233" y="20"/>
                    <a:pt x="264" y="44"/>
                    <a:pt x="264" y="95"/>
                  </a:cubicBezTo>
                  <a:cubicBezTo>
                    <a:pt x="264" y="110"/>
                    <a:pt x="255" y="178"/>
                    <a:pt x="224" y="227"/>
                  </a:cubicBezTo>
                  <a:cubicBezTo>
                    <a:pt x="200" y="266"/>
                    <a:pt x="158" y="288"/>
                    <a:pt x="125" y="288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7"/>
            <p:cNvSpPr/>
            <p:nvPr/>
          </p:nvSpPr>
          <p:spPr>
            <a:xfrm>
              <a:off x="377280" y="1441440"/>
              <a:ext cx="99720" cy="172800"/>
            </a:xfrm>
            <a:custGeom>
              <a:avLst/>
              <a:gdLst/>
              <a:ahLst/>
              <a:rect l="l" t="t" r="r" b="b"/>
              <a:pathLst>
                <a:path w="278" h="481">
                  <a:moveTo>
                    <a:pt x="134" y="20"/>
                  </a:moveTo>
                  <a:cubicBezTo>
                    <a:pt x="136" y="20"/>
                    <a:pt x="139" y="11"/>
                    <a:pt x="139" y="9"/>
                  </a:cubicBezTo>
                  <a:cubicBezTo>
                    <a:pt x="139" y="7"/>
                    <a:pt x="134" y="0"/>
                    <a:pt x="128" y="0"/>
                  </a:cubicBezTo>
                  <a:cubicBezTo>
                    <a:pt x="112" y="0"/>
                    <a:pt x="57" y="4"/>
                    <a:pt x="40" y="7"/>
                  </a:cubicBezTo>
                  <a:cubicBezTo>
                    <a:pt x="33" y="7"/>
                    <a:pt x="24" y="9"/>
                    <a:pt x="24" y="22"/>
                  </a:cubicBezTo>
                  <a:cubicBezTo>
                    <a:pt x="24" y="33"/>
                    <a:pt x="33" y="33"/>
                    <a:pt x="42" y="33"/>
                  </a:cubicBezTo>
                  <a:cubicBezTo>
                    <a:pt x="75" y="33"/>
                    <a:pt x="75" y="37"/>
                    <a:pt x="75" y="42"/>
                  </a:cubicBezTo>
                  <a:cubicBezTo>
                    <a:pt x="75" y="46"/>
                    <a:pt x="68" y="75"/>
                    <a:pt x="64" y="90"/>
                  </a:cubicBezTo>
                  <a:lnTo>
                    <a:pt x="48" y="152"/>
                  </a:lnTo>
                  <a:cubicBezTo>
                    <a:pt x="42" y="176"/>
                    <a:pt x="4" y="323"/>
                    <a:pt x="4" y="332"/>
                  </a:cubicBezTo>
                  <a:cubicBezTo>
                    <a:pt x="0" y="350"/>
                    <a:pt x="0" y="359"/>
                    <a:pt x="0" y="367"/>
                  </a:cubicBezTo>
                  <a:cubicBezTo>
                    <a:pt x="0" y="436"/>
                    <a:pt x="44" y="480"/>
                    <a:pt x="101" y="480"/>
                  </a:cubicBezTo>
                  <a:cubicBezTo>
                    <a:pt x="185" y="480"/>
                    <a:pt x="277" y="385"/>
                    <a:pt x="277" y="286"/>
                  </a:cubicBezTo>
                  <a:cubicBezTo>
                    <a:pt x="277" y="207"/>
                    <a:pt x="220" y="172"/>
                    <a:pt x="174" y="172"/>
                  </a:cubicBezTo>
                  <a:cubicBezTo>
                    <a:pt x="139" y="172"/>
                    <a:pt x="108" y="191"/>
                    <a:pt x="88" y="209"/>
                  </a:cubicBezTo>
                  <a:lnTo>
                    <a:pt x="134" y="20"/>
                  </a:lnTo>
                  <a:moveTo>
                    <a:pt x="101" y="460"/>
                  </a:moveTo>
                  <a:cubicBezTo>
                    <a:pt x="68" y="460"/>
                    <a:pt x="48" y="431"/>
                    <a:pt x="48" y="389"/>
                  </a:cubicBezTo>
                  <a:cubicBezTo>
                    <a:pt x="48" y="365"/>
                    <a:pt x="55" y="341"/>
                    <a:pt x="73" y="264"/>
                  </a:cubicBezTo>
                  <a:cubicBezTo>
                    <a:pt x="77" y="253"/>
                    <a:pt x="77" y="251"/>
                    <a:pt x="90" y="235"/>
                  </a:cubicBezTo>
                  <a:cubicBezTo>
                    <a:pt x="117" y="207"/>
                    <a:pt x="147" y="191"/>
                    <a:pt x="172" y="191"/>
                  </a:cubicBezTo>
                  <a:cubicBezTo>
                    <a:pt x="198" y="191"/>
                    <a:pt x="222" y="211"/>
                    <a:pt x="222" y="257"/>
                  </a:cubicBezTo>
                  <a:cubicBezTo>
                    <a:pt x="222" y="284"/>
                    <a:pt x="207" y="354"/>
                    <a:pt x="187" y="394"/>
                  </a:cubicBezTo>
                  <a:cubicBezTo>
                    <a:pt x="169" y="427"/>
                    <a:pt x="136" y="460"/>
                    <a:pt x="101" y="460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8"/>
            <p:cNvSpPr/>
            <p:nvPr/>
          </p:nvSpPr>
          <p:spPr>
            <a:xfrm>
              <a:off x="500760" y="1503360"/>
              <a:ext cx="98280" cy="110880"/>
            </a:xfrm>
            <a:custGeom>
              <a:avLst/>
              <a:gdLst/>
              <a:ahLst/>
              <a:rect l="l" t="t" r="r" b="b"/>
              <a:pathLst>
                <a:path w="274" h="309">
                  <a:moveTo>
                    <a:pt x="246" y="44"/>
                  </a:moveTo>
                  <a:cubicBezTo>
                    <a:pt x="229" y="48"/>
                    <a:pt x="218" y="62"/>
                    <a:pt x="218" y="77"/>
                  </a:cubicBezTo>
                  <a:cubicBezTo>
                    <a:pt x="218" y="92"/>
                    <a:pt x="231" y="99"/>
                    <a:pt x="240" y="99"/>
                  </a:cubicBezTo>
                  <a:cubicBezTo>
                    <a:pt x="246" y="99"/>
                    <a:pt x="273" y="95"/>
                    <a:pt x="273" y="59"/>
                  </a:cubicBezTo>
                  <a:cubicBezTo>
                    <a:pt x="273" y="15"/>
                    <a:pt x="222" y="0"/>
                    <a:pt x="180" y="0"/>
                  </a:cubicBezTo>
                  <a:cubicBezTo>
                    <a:pt x="75" y="0"/>
                    <a:pt x="55" y="79"/>
                    <a:pt x="55" y="99"/>
                  </a:cubicBezTo>
                  <a:cubicBezTo>
                    <a:pt x="55" y="125"/>
                    <a:pt x="70" y="141"/>
                    <a:pt x="79" y="150"/>
                  </a:cubicBezTo>
                  <a:cubicBezTo>
                    <a:pt x="97" y="163"/>
                    <a:pt x="110" y="165"/>
                    <a:pt x="156" y="174"/>
                  </a:cubicBezTo>
                  <a:cubicBezTo>
                    <a:pt x="172" y="176"/>
                    <a:pt x="216" y="185"/>
                    <a:pt x="216" y="218"/>
                  </a:cubicBezTo>
                  <a:cubicBezTo>
                    <a:pt x="216" y="231"/>
                    <a:pt x="207" y="255"/>
                    <a:pt x="178" y="273"/>
                  </a:cubicBezTo>
                  <a:cubicBezTo>
                    <a:pt x="152" y="288"/>
                    <a:pt x="119" y="288"/>
                    <a:pt x="110" y="288"/>
                  </a:cubicBezTo>
                  <a:cubicBezTo>
                    <a:pt x="84" y="288"/>
                    <a:pt x="44" y="282"/>
                    <a:pt x="29" y="260"/>
                  </a:cubicBezTo>
                  <a:cubicBezTo>
                    <a:pt x="51" y="257"/>
                    <a:pt x="66" y="240"/>
                    <a:pt x="66" y="220"/>
                  </a:cubicBezTo>
                  <a:cubicBezTo>
                    <a:pt x="66" y="205"/>
                    <a:pt x="53" y="196"/>
                    <a:pt x="40" y="196"/>
                  </a:cubicBezTo>
                  <a:cubicBezTo>
                    <a:pt x="20" y="196"/>
                    <a:pt x="0" y="211"/>
                    <a:pt x="0" y="242"/>
                  </a:cubicBezTo>
                  <a:cubicBezTo>
                    <a:pt x="0" y="282"/>
                    <a:pt x="44" y="308"/>
                    <a:pt x="110" y="308"/>
                  </a:cubicBezTo>
                  <a:cubicBezTo>
                    <a:pt x="235" y="308"/>
                    <a:pt x="260" y="222"/>
                    <a:pt x="260" y="196"/>
                  </a:cubicBezTo>
                  <a:cubicBezTo>
                    <a:pt x="260" y="132"/>
                    <a:pt x="189" y="121"/>
                    <a:pt x="165" y="114"/>
                  </a:cubicBezTo>
                  <a:cubicBezTo>
                    <a:pt x="158" y="114"/>
                    <a:pt x="141" y="110"/>
                    <a:pt x="136" y="110"/>
                  </a:cubicBezTo>
                  <a:cubicBezTo>
                    <a:pt x="112" y="106"/>
                    <a:pt x="99" y="90"/>
                    <a:pt x="99" y="75"/>
                  </a:cubicBezTo>
                  <a:cubicBezTo>
                    <a:pt x="99" y="59"/>
                    <a:pt x="112" y="42"/>
                    <a:pt x="128" y="33"/>
                  </a:cubicBezTo>
                  <a:cubicBezTo>
                    <a:pt x="145" y="20"/>
                    <a:pt x="169" y="20"/>
                    <a:pt x="180" y="20"/>
                  </a:cubicBezTo>
                  <a:cubicBezTo>
                    <a:pt x="196" y="20"/>
                    <a:pt x="231" y="22"/>
                    <a:pt x="246" y="4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CustomShape 9"/>
            <p:cNvSpPr/>
            <p:nvPr/>
          </p:nvSpPr>
          <p:spPr>
            <a:xfrm>
              <a:off x="747720" y="1430280"/>
              <a:ext cx="232200" cy="82440"/>
            </a:xfrm>
            <a:custGeom>
              <a:avLst/>
              <a:gdLst/>
              <a:ahLst/>
              <a:rect l="l" t="t" r="r" b="b"/>
              <a:pathLst>
                <a:path w="646" h="230">
                  <a:moveTo>
                    <a:pt x="612" y="40"/>
                  </a:moveTo>
                  <a:cubicBezTo>
                    <a:pt x="627" y="40"/>
                    <a:pt x="645" y="40"/>
                    <a:pt x="645" y="20"/>
                  </a:cubicBezTo>
                  <a:cubicBezTo>
                    <a:pt x="645" y="0"/>
                    <a:pt x="627" y="0"/>
                    <a:pt x="614" y="0"/>
                  </a:cubicBezTo>
                  <a:lnTo>
                    <a:pt x="33" y="0"/>
                  </a:lnTo>
                  <a:cubicBezTo>
                    <a:pt x="18" y="0"/>
                    <a:pt x="0" y="0"/>
                    <a:pt x="0" y="20"/>
                  </a:cubicBezTo>
                  <a:cubicBezTo>
                    <a:pt x="0" y="40"/>
                    <a:pt x="18" y="40"/>
                    <a:pt x="33" y="40"/>
                  </a:cubicBezTo>
                  <a:lnTo>
                    <a:pt x="612" y="40"/>
                  </a:lnTo>
                  <a:moveTo>
                    <a:pt x="614" y="229"/>
                  </a:moveTo>
                  <a:cubicBezTo>
                    <a:pt x="627" y="229"/>
                    <a:pt x="645" y="229"/>
                    <a:pt x="645" y="209"/>
                  </a:cubicBezTo>
                  <a:cubicBezTo>
                    <a:pt x="645" y="189"/>
                    <a:pt x="627" y="189"/>
                    <a:pt x="612" y="189"/>
                  </a:cubicBezTo>
                  <a:lnTo>
                    <a:pt x="33" y="189"/>
                  </a:lnTo>
                  <a:cubicBezTo>
                    <a:pt x="18" y="189"/>
                    <a:pt x="0" y="189"/>
                    <a:pt x="0" y="209"/>
                  </a:cubicBezTo>
                  <a:cubicBezTo>
                    <a:pt x="0" y="229"/>
                    <a:pt x="18" y="229"/>
                    <a:pt x="33" y="229"/>
                  </a:cubicBezTo>
                  <a:lnTo>
                    <a:pt x="614" y="229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CustomShape 10"/>
            <p:cNvSpPr/>
            <p:nvPr/>
          </p:nvSpPr>
          <p:spPr>
            <a:xfrm>
              <a:off x="113040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CustomShape 11"/>
            <p:cNvSpPr/>
            <p:nvPr/>
          </p:nvSpPr>
          <p:spPr>
            <a:xfrm>
              <a:off x="1261800" y="1326600"/>
              <a:ext cx="115560" cy="232920"/>
            </a:xfrm>
            <a:custGeom>
              <a:avLst/>
              <a:gdLst/>
              <a:ahLst/>
              <a:rect l="l" t="t" r="r" b="b"/>
              <a:pathLst>
                <a:path w="322" h="648">
                  <a:moveTo>
                    <a:pt x="200" y="24"/>
                  </a:moveTo>
                  <a:cubicBezTo>
                    <a:pt x="200" y="2"/>
                    <a:pt x="200" y="0"/>
                    <a:pt x="176" y="0"/>
                  </a:cubicBezTo>
                  <a:cubicBezTo>
                    <a:pt x="117" y="62"/>
                    <a:pt x="31" y="62"/>
                    <a:pt x="0" y="62"/>
                  </a:cubicBezTo>
                  <a:lnTo>
                    <a:pt x="0" y="92"/>
                  </a:lnTo>
                  <a:cubicBezTo>
                    <a:pt x="20" y="92"/>
                    <a:pt x="77" y="92"/>
                    <a:pt x="128" y="66"/>
                  </a:cubicBezTo>
                  <a:lnTo>
                    <a:pt x="128" y="570"/>
                  </a:lnTo>
                  <a:cubicBezTo>
                    <a:pt x="128" y="605"/>
                    <a:pt x="125" y="616"/>
                    <a:pt x="37" y="616"/>
                  </a:cubicBezTo>
                  <a:lnTo>
                    <a:pt x="7" y="616"/>
                  </a:lnTo>
                  <a:lnTo>
                    <a:pt x="7" y="647"/>
                  </a:lnTo>
                  <a:cubicBezTo>
                    <a:pt x="40" y="643"/>
                    <a:pt x="125" y="643"/>
                    <a:pt x="163" y="643"/>
                  </a:cubicBezTo>
                  <a:cubicBezTo>
                    <a:pt x="202" y="643"/>
                    <a:pt x="286" y="643"/>
                    <a:pt x="321" y="647"/>
                  </a:cubicBezTo>
                  <a:lnTo>
                    <a:pt x="321" y="616"/>
                  </a:lnTo>
                  <a:lnTo>
                    <a:pt x="290" y="616"/>
                  </a:lnTo>
                  <a:cubicBezTo>
                    <a:pt x="202" y="616"/>
                    <a:pt x="200" y="605"/>
                    <a:pt x="200" y="570"/>
                  </a:cubicBezTo>
                  <a:lnTo>
                    <a:pt x="200" y="2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CustomShape 12"/>
            <p:cNvSpPr/>
            <p:nvPr/>
          </p:nvSpPr>
          <p:spPr>
            <a:xfrm>
              <a:off x="150192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3"/>
            <p:cNvSpPr/>
            <p:nvPr/>
          </p:nvSpPr>
          <p:spPr>
            <a:xfrm>
              <a:off x="1846440" y="1404360"/>
              <a:ext cx="134640" cy="158400"/>
            </a:xfrm>
            <a:custGeom>
              <a:avLst/>
              <a:gdLst/>
              <a:ahLst/>
              <a:rect l="l" t="t" r="r" b="b"/>
              <a:pathLst>
                <a:path w="375" h="441">
                  <a:moveTo>
                    <a:pt x="136" y="205"/>
                  </a:moveTo>
                  <a:cubicBezTo>
                    <a:pt x="165" y="205"/>
                    <a:pt x="238" y="202"/>
                    <a:pt x="286" y="183"/>
                  </a:cubicBezTo>
                  <a:cubicBezTo>
                    <a:pt x="354" y="154"/>
                    <a:pt x="359" y="97"/>
                    <a:pt x="359" y="84"/>
                  </a:cubicBezTo>
                  <a:cubicBezTo>
                    <a:pt x="359" y="40"/>
                    <a:pt x="321" y="0"/>
                    <a:pt x="255" y="0"/>
                  </a:cubicBezTo>
                  <a:cubicBezTo>
                    <a:pt x="147" y="0"/>
                    <a:pt x="0" y="95"/>
                    <a:pt x="0" y="264"/>
                  </a:cubicBezTo>
                  <a:cubicBezTo>
                    <a:pt x="0" y="363"/>
                    <a:pt x="57" y="440"/>
                    <a:pt x="152" y="440"/>
                  </a:cubicBezTo>
                  <a:cubicBezTo>
                    <a:pt x="293" y="440"/>
                    <a:pt x="374" y="337"/>
                    <a:pt x="374" y="326"/>
                  </a:cubicBezTo>
                  <a:cubicBezTo>
                    <a:pt x="374" y="319"/>
                    <a:pt x="367" y="312"/>
                    <a:pt x="361" y="312"/>
                  </a:cubicBezTo>
                  <a:cubicBezTo>
                    <a:pt x="356" y="312"/>
                    <a:pt x="354" y="315"/>
                    <a:pt x="350" y="323"/>
                  </a:cubicBezTo>
                  <a:cubicBezTo>
                    <a:pt x="273" y="418"/>
                    <a:pt x="167" y="418"/>
                    <a:pt x="154" y="418"/>
                  </a:cubicBezTo>
                  <a:cubicBezTo>
                    <a:pt x="79" y="418"/>
                    <a:pt x="70" y="337"/>
                    <a:pt x="70" y="306"/>
                  </a:cubicBezTo>
                  <a:cubicBezTo>
                    <a:pt x="70" y="295"/>
                    <a:pt x="70" y="264"/>
                    <a:pt x="86" y="205"/>
                  </a:cubicBezTo>
                  <a:lnTo>
                    <a:pt x="136" y="205"/>
                  </a:lnTo>
                  <a:moveTo>
                    <a:pt x="92" y="183"/>
                  </a:moveTo>
                  <a:cubicBezTo>
                    <a:pt x="130" y="35"/>
                    <a:pt x="229" y="22"/>
                    <a:pt x="255" y="22"/>
                  </a:cubicBezTo>
                  <a:cubicBezTo>
                    <a:pt x="301" y="22"/>
                    <a:pt x="326" y="51"/>
                    <a:pt x="326" y="84"/>
                  </a:cubicBezTo>
                  <a:cubicBezTo>
                    <a:pt x="326" y="183"/>
                    <a:pt x="172" y="183"/>
                    <a:pt x="132" y="183"/>
                  </a:cubicBezTo>
                  <a:lnTo>
                    <a:pt x="92" y="18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CustomShape 14"/>
            <p:cNvSpPr/>
            <p:nvPr/>
          </p:nvSpPr>
          <p:spPr>
            <a:xfrm>
              <a:off x="2002320" y="140436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2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CustomShape 15"/>
            <p:cNvSpPr/>
            <p:nvPr/>
          </p:nvSpPr>
          <p:spPr>
            <a:xfrm>
              <a:off x="2179800" y="1404360"/>
              <a:ext cx="182160" cy="221760"/>
            </a:xfrm>
            <a:custGeom>
              <a:avLst/>
              <a:gdLst/>
              <a:ahLst/>
              <a:rect l="l" t="t" r="r" b="b"/>
              <a:pathLst>
                <a:path w="507" h="617">
                  <a:moveTo>
                    <a:pt x="75" y="548"/>
                  </a:moveTo>
                  <a:cubicBezTo>
                    <a:pt x="66" y="581"/>
                    <a:pt x="66" y="588"/>
                    <a:pt x="22" y="588"/>
                  </a:cubicBezTo>
                  <a:cubicBezTo>
                    <a:pt x="11" y="588"/>
                    <a:pt x="0" y="588"/>
                    <a:pt x="0" y="605"/>
                  </a:cubicBezTo>
                  <a:cubicBezTo>
                    <a:pt x="0" y="614"/>
                    <a:pt x="4" y="616"/>
                    <a:pt x="13" y="616"/>
                  </a:cubicBezTo>
                  <a:cubicBezTo>
                    <a:pt x="40" y="616"/>
                    <a:pt x="66" y="614"/>
                    <a:pt x="95" y="614"/>
                  </a:cubicBezTo>
                  <a:cubicBezTo>
                    <a:pt x="125" y="614"/>
                    <a:pt x="158" y="616"/>
                    <a:pt x="189" y="616"/>
                  </a:cubicBezTo>
                  <a:cubicBezTo>
                    <a:pt x="196" y="616"/>
                    <a:pt x="207" y="616"/>
                    <a:pt x="207" y="599"/>
                  </a:cubicBezTo>
                  <a:cubicBezTo>
                    <a:pt x="207" y="588"/>
                    <a:pt x="198" y="588"/>
                    <a:pt x="185" y="588"/>
                  </a:cubicBezTo>
                  <a:cubicBezTo>
                    <a:pt x="136" y="588"/>
                    <a:pt x="136" y="581"/>
                    <a:pt x="136" y="572"/>
                  </a:cubicBezTo>
                  <a:cubicBezTo>
                    <a:pt x="136" y="559"/>
                    <a:pt x="176" y="403"/>
                    <a:pt x="183" y="378"/>
                  </a:cubicBezTo>
                  <a:cubicBezTo>
                    <a:pt x="196" y="405"/>
                    <a:pt x="224" y="440"/>
                    <a:pt x="273" y="440"/>
                  </a:cubicBezTo>
                  <a:cubicBezTo>
                    <a:pt x="385" y="440"/>
                    <a:pt x="506" y="297"/>
                    <a:pt x="506" y="156"/>
                  </a:cubicBezTo>
                  <a:cubicBezTo>
                    <a:pt x="506" y="64"/>
                    <a:pt x="451" y="0"/>
                    <a:pt x="378" y="0"/>
                  </a:cubicBezTo>
                  <a:cubicBezTo>
                    <a:pt x="330" y="0"/>
                    <a:pt x="282" y="35"/>
                    <a:pt x="251" y="73"/>
                  </a:cubicBezTo>
                  <a:cubicBezTo>
                    <a:pt x="240" y="20"/>
                    <a:pt x="198" y="0"/>
                    <a:pt x="163" y="0"/>
                  </a:cubicBezTo>
                  <a:cubicBezTo>
                    <a:pt x="119" y="0"/>
                    <a:pt x="99" y="37"/>
                    <a:pt x="90" y="55"/>
                  </a:cubicBezTo>
                  <a:cubicBezTo>
                    <a:pt x="75" y="88"/>
                    <a:pt x="62" y="147"/>
                    <a:pt x="62" y="150"/>
                  </a:cubicBezTo>
                  <a:cubicBezTo>
                    <a:pt x="62" y="158"/>
                    <a:pt x="70" y="158"/>
                    <a:pt x="73" y="158"/>
                  </a:cubicBezTo>
                  <a:cubicBezTo>
                    <a:pt x="84" y="158"/>
                    <a:pt x="84" y="158"/>
                    <a:pt x="90" y="136"/>
                  </a:cubicBezTo>
                  <a:cubicBezTo>
                    <a:pt x="106" y="68"/>
                    <a:pt x="125" y="22"/>
                    <a:pt x="161" y="22"/>
                  </a:cubicBezTo>
                  <a:cubicBezTo>
                    <a:pt x="176" y="22"/>
                    <a:pt x="189" y="29"/>
                    <a:pt x="189" y="66"/>
                  </a:cubicBezTo>
                  <a:cubicBezTo>
                    <a:pt x="189" y="88"/>
                    <a:pt x="187" y="99"/>
                    <a:pt x="183" y="114"/>
                  </a:cubicBezTo>
                  <a:lnTo>
                    <a:pt x="75" y="548"/>
                  </a:lnTo>
                  <a:moveTo>
                    <a:pt x="246" y="125"/>
                  </a:moveTo>
                  <a:cubicBezTo>
                    <a:pt x="253" y="99"/>
                    <a:pt x="279" y="73"/>
                    <a:pt x="297" y="57"/>
                  </a:cubicBezTo>
                  <a:cubicBezTo>
                    <a:pt x="330" y="29"/>
                    <a:pt x="359" y="22"/>
                    <a:pt x="374" y="22"/>
                  </a:cubicBezTo>
                  <a:cubicBezTo>
                    <a:pt x="414" y="22"/>
                    <a:pt x="438" y="55"/>
                    <a:pt x="438" y="112"/>
                  </a:cubicBezTo>
                  <a:cubicBezTo>
                    <a:pt x="438" y="169"/>
                    <a:pt x="405" y="282"/>
                    <a:pt x="387" y="319"/>
                  </a:cubicBezTo>
                  <a:cubicBezTo>
                    <a:pt x="354" y="385"/>
                    <a:pt x="308" y="418"/>
                    <a:pt x="273" y="418"/>
                  </a:cubicBezTo>
                  <a:cubicBezTo>
                    <a:pt x="207" y="418"/>
                    <a:pt x="196" y="337"/>
                    <a:pt x="196" y="332"/>
                  </a:cubicBezTo>
                  <a:cubicBezTo>
                    <a:pt x="196" y="330"/>
                    <a:pt x="196" y="328"/>
                    <a:pt x="198" y="317"/>
                  </a:cubicBezTo>
                  <a:lnTo>
                    <a:pt x="246" y="12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CustomShape 16"/>
            <p:cNvSpPr/>
            <p:nvPr/>
          </p:nvSpPr>
          <p:spPr>
            <a:xfrm>
              <a:off x="240084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CustomShape 17"/>
            <p:cNvSpPr/>
            <p:nvPr/>
          </p:nvSpPr>
          <p:spPr>
            <a:xfrm>
              <a:off x="2506680" y="1404360"/>
              <a:ext cx="160920" cy="225720"/>
            </a:xfrm>
            <a:custGeom>
              <a:avLst/>
              <a:gdLst/>
              <a:ahLst/>
              <a:rect l="l" t="t" r="r" b="b"/>
              <a:pathLst>
                <a:path w="448" h="628">
                  <a:moveTo>
                    <a:pt x="442" y="64"/>
                  </a:moveTo>
                  <a:cubicBezTo>
                    <a:pt x="444" y="57"/>
                    <a:pt x="447" y="53"/>
                    <a:pt x="447" y="46"/>
                  </a:cubicBezTo>
                  <a:cubicBezTo>
                    <a:pt x="447" y="29"/>
                    <a:pt x="433" y="20"/>
                    <a:pt x="418" y="20"/>
                  </a:cubicBezTo>
                  <a:cubicBezTo>
                    <a:pt x="407" y="20"/>
                    <a:pt x="381" y="26"/>
                    <a:pt x="378" y="62"/>
                  </a:cubicBezTo>
                  <a:cubicBezTo>
                    <a:pt x="361" y="24"/>
                    <a:pt x="326" y="0"/>
                    <a:pt x="288" y="0"/>
                  </a:cubicBezTo>
                  <a:cubicBezTo>
                    <a:pt x="176" y="0"/>
                    <a:pt x="57" y="136"/>
                    <a:pt x="57" y="275"/>
                  </a:cubicBezTo>
                  <a:cubicBezTo>
                    <a:pt x="57" y="372"/>
                    <a:pt x="117" y="429"/>
                    <a:pt x="185" y="429"/>
                  </a:cubicBezTo>
                  <a:cubicBezTo>
                    <a:pt x="242" y="429"/>
                    <a:pt x="288" y="383"/>
                    <a:pt x="299" y="372"/>
                  </a:cubicBezTo>
                  <a:lnTo>
                    <a:pt x="299" y="374"/>
                  </a:lnTo>
                  <a:cubicBezTo>
                    <a:pt x="279" y="460"/>
                    <a:pt x="266" y="499"/>
                    <a:pt x="266" y="502"/>
                  </a:cubicBezTo>
                  <a:cubicBezTo>
                    <a:pt x="264" y="510"/>
                    <a:pt x="231" y="607"/>
                    <a:pt x="128" y="607"/>
                  </a:cubicBezTo>
                  <a:cubicBezTo>
                    <a:pt x="108" y="607"/>
                    <a:pt x="77" y="605"/>
                    <a:pt x="51" y="596"/>
                  </a:cubicBezTo>
                  <a:cubicBezTo>
                    <a:pt x="79" y="588"/>
                    <a:pt x="90" y="563"/>
                    <a:pt x="90" y="546"/>
                  </a:cubicBezTo>
                  <a:cubicBezTo>
                    <a:pt x="90" y="530"/>
                    <a:pt x="79" y="513"/>
                    <a:pt x="53" y="513"/>
                  </a:cubicBezTo>
                  <a:cubicBezTo>
                    <a:pt x="31" y="513"/>
                    <a:pt x="0" y="530"/>
                    <a:pt x="0" y="568"/>
                  </a:cubicBezTo>
                  <a:cubicBezTo>
                    <a:pt x="0" y="607"/>
                    <a:pt x="35" y="627"/>
                    <a:pt x="130" y="627"/>
                  </a:cubicBezTo>
                  <a:cubicBezTo>
                    <a:pt x="251" y="627"/>
                    <a:pt x="321" y="552"/>
                    <a:pt x="334" y="493"/>
                  </a:cubicBezTo>
                  <a:lnTo>
                    <a:pt x="442" y="64"/>
                  </a:lnTo>
                  <a:moveTo>
                    <a:pt x="317" y="304"/>
                  </a:moveTo>
                  <a:cubicBezTo>
                    <a:pt x="310" y="330"/>
                    <a:pt x="288" y="354"/>
                    <a:pt x="266" y="372"/>
                  </a:cubicBezTo>
                  <a:cubicBezTo>
                    <a:pt x="246" y="389"/>
                    <a:pt x="216" y="407"/>
                    <a:pt x="189" y="407"/>
                  </a:cubicBezTo>
                  <a:cubicBezTo>
                    <a:pt x="141" y="407"/>
                    <a:pt x="125" y="356"/>
                    <a:pt x="125" y="319"/>
                  </a:cubicBezTo>
                  <a:cubicBezTo>
                    <a:pt x="125" y="271"/>
                    <a:pt x="154" y="156"/>
                    <a:pt x="180" y="108"/>
                  </a:cubicBezTo>
                  <a:cubicBezTo>
                    <a:pt x="207" y="59"/>
                    <a:pt x="249" y="22"/>
                    <a:pt x="288" y="22"/>
                  </a:cubicBezTo>
                  <a:cubicBezTo>
                    <a:pt x="352" y="22"/>
                    <a:pt x="365" y="99"/>
                    <a:pt x="365" y="106"/>
                  </a:cubicBezTo>
                  <a:cubicBezTo>
                    <a:pt x="365" y="110"/>
                    <a:pt x="365" y="114"/>
                    <a:pt x="363" y="119"/>
                  </a:cubicBezTo>
                  <a:lnTo>
                    <a:pt x="317" y="30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18"/>
            <p:cNvSpPr/>
            <p:nvPr/>
          </p:nvSpPr>
          <p:spPr>
            <a:xfrm>
              <a:off x="271440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959"/>
                  </a:moveTo>
                  <a:cubicBezTo>
                    <a:pt x="227" y="957"/>
                    <a:pt x="227" y="955"/>
                    <a:pt x="209" y="937"/>
                  </a:cubicBezTo>
                  <a:cubicBezTo>
                    <a:pt x="88" y="816"/>
                    <a:pt x="57" y="634"/>
                    <a:pt x="57" y="484"/>
                  </a:cubicBezTo>
                  <a:cubicBezTo>
                    <a:pt x="57" y="317"/>
                    <a:pt x="95" y="147"/>
                    <a:pt x="213" y="26"/>
                  </a:cubicBezTo>
                  <a:cubicBezTo>
                    <a:pt x="227" y="15"/>
                    <a:pt x="227" y="13"/>
                    <a:pt x="227" y="9"/>
                  </a:cubicBezTo>
                  <a:cubicBezTo>
                    <a:pt x="227" y="2"/>
                    <a:pt x="222" y="0"/>
                    <a:pt x="216" y="0"/>
                  </a:cubicBezTo>
                  <a:cubicBezTo>
                    <a:pt x="207" y="0"/>
                    <a:pt x="119" y="66"/>
                    <a:pt x="62" y="189"/>
                  </a:cubicBezTo>
                  <a:cubicBezTo>
                    <a:pt x="11" y="295"/>
                    <a:pt x="0" y="403"/>
                    <a:pt x="0" y="484"/>
                  </a:cubicBezTo>
                  <a:cubicBezTo>
                    <a:pt x="0" y="561"/>
                    <a:pt x="11" y="678"/>
                    <a:pt x="64" y="788"/>
                  </a:cubicBezTo>
                  <a:cubicBezTo>
                    <a:pt x="123" y="907"/>
                    <a:pt x="207" y="968"/>
                    <a:pt x="216" y="968"/>
                  </a:cubicBezTo>
                  <a:cubicBezTo>
                    <a:pt x="222" y="968"/>
                    <a:pt x="227" y="966"/>
                    <a:pt x="227" y="959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CustomShape 19"/>
            <p:cNvSpPr/>
            <p:nvPr/>
          </p:nvSpPr>
          <p:spPr>
            <a:xfrm>
              <a:off x="2829960" y="1313280"/>
              <a:ext cx="144000" cy="250200"/>
            </a:xfrm>
            <a:custGeom>
              <a:avLst/>
              <a:gdLst/>
              <a:ahLst/>
              <a:rect l="l" t="t" r="r" b="b"/>
              <a:pathLst>
                <a:path w="401" h="696">
                  <a:moveTo>
                    <a:pt x="400" y="198"/>
                  </a:moveTo>
                  <a:cubicBezTo>
                    <a:pt x="400" y="134"/>
                    <a:pt x="383" y="0"/>
                    <a:pt x="284" y="0"/>
                  </a:cubicBezTo>
                  <a:cubicBezTo>
                    <a:pt x="150" y="0"/>
                    <a:pt x="0" y="273"/>
                    <a:pt x="0" y="495"/>
                  </a:cubicBezTo>
                  <a:cubicBezTo>
                    <a:pt x="0" y="588"/>
                    <a:pt x="29" y="695"/>
                    <a:pt x="117" y="695"/>
                  </a:cubicBezTo>
                  <a:cubicBezTo>
                    <a:pt x="253" y="695"/>
                    <a:pt x="400" y="416"/>
                    <a:pt x="400" y="198"/>
                  </a:cubicBezTo>
                  <a:moveTo>
                    <a:pt x="103" y="332"/>
                  </a:moveTo>
                  <a:cubicBezTo>
                    <a:pt x="119" y="271"/>
                    <a:pt x="139" y="191"/>
                    <a:pt x="178" y="123"/>
                  </a:cubicBezTo>
                  <a:cubicBezTo>
                    <a:pt x="205" y="75"/>
                    <a:pt x="240" y="22"/>
                    <a:pt x="284" y="22"/>
                  </a:cubicBezTo>
                  <a:cubicBezTo>
                    <a:pt x="332" y="22"/>
                    <a:pt x="337" y="84"/>
                    <a:pt x="337" y="139"/>
                  </a:cubicBezTo>
                  <a:cubicBezTo>
                    <a:pt x="337" y="187"/>
                    <a:pt x="330" y="235"/>
                    <a:pt x="306" y="332"/>
                  </a:cubicBezTo>
                  <a:lnTo>
                    <a:pt x="103" y="332"/>
                  </a:lnTo>
                  <a:moveTo>
                    <a:pt x="297" y="363"/>
                  </a:moveTo>
                  <a:cubicBezTo>
                    <a:pt x="286" y="407"/>
                    <a:pt x="266" y="491"/>
                    <a:pt x="229" y="559"/>
                  </a:cubicBezTo>
                  <a:cubicBezTo>
                    <a:pt x="196" y="625"/>
                    <a:pt x="158" y="673"/>
                    <a:pt x="117" y="673"/>
                  </a:cubicBezTo>
                  <a:cubicBezTo>
                    <a:pt x="84" y="673"/>
                    <a:pt x="64" y="645"/>
                    <a:pt x="64" y="555"/>
                  </a:cubicBezTo>
                  <a:cubicBezTo>
                    <a:pt x="64" y="515"/>
                    <a:pt x="70" y="458"/>
                    <a:pt x="95" y="363"/>
                  </a:cubicBezTo>
                  <a:lnTo>
                    <a:pt x="297" y="36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CustomShape 20"/>
            <p:cNvSpPr/>
            <p:nvPr/>
          </p:nvSpPr>
          <p:spPr>
            <a:xfrm>
              <a:off x="300816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6"/>
                    <a:pt x="227" y="48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CustomShape 21"/>
            <p:cNvSpPr/>
            <p:nvPr/>
          </p:nvSpPr>
          <p:spPr>
            <a:xfrm>
              <a:off x="322056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2"/>
            <p:cNvSpPr/>
            <p:nvPr/>
          </p:nvSpPr>
          <p:spPr>
            <a:xfrm>
              <a:off x="3562560" y="1404360"/>
              <a:ext cx="159840" cy="158400"/>
            </a:xfrm>
            <a:custGeom>
              <a:avLst/>
              <a:gdLst/>
              <a:ahLst/>
              <a:rect l="l" t="t" r="r" b="b"/>
              <a:pathLst>
                <a:path w="445" h="441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lnTo>
                    <a:pt x="260" y="3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CustomShape 23"/>
            <p:cNvSpPr/>
            <p:nvPr/>
          </p:nvSpPr>
          <p:spPr>
            <a:xfrm>
              <a:off x="3745440" y="1448640"/>
              <a:ext cx="114120" cy="167040"/>
            </a:xfrm>
            <a:custGeom>
              <a:avLst/>
              <a:gdLst/>
              <a:ahLst/>
              <a:rect l="l" t="t" r="r" b="b"/>
              <a:pathLst>
                <a:path w="318" h="465">
                  <a:moveTo>
                    <a:pt x="317" y="235"/>
                  </a:moveTo>
                  <a:cubicBezTo>
                    <a:pt x="317" y="161"/>
                    <a:pt x="308" y="106"/>
                    <a:pt x="275" y="59"/>
                  </a:cubicBezTo>
                  <a:cubicBezTo>
                    <a:pt x="255" y="26"/>
                    <a:pt x="213" y="0"/>
                    <a:pt x="158" y="0"/>
                  </a:cubicBezTo>
                  <a:cubicBezTo>
                    <a:pt x="0" y="0"/>
                    <a:pt x="0" y="185"/>
                    <a:pt x="0" y="235"/>
                  </a:cubicBezTo>
                  <a:cubicBezTo>
                    <a:pt x="0" y="284"/>
                    <a:pt x="0" y="464"/>
                    <a:pt x="158" y="464"/>
                  </a:cubicBezTo>
                  <a:cubicBezTo>
                    <a:pt x="317" y="464"/>
                    <a:pt x="317" y="284"/>
                    <a:pt x="317" y="235"/>
                  </a:cubicBezTo>
                  <a:moveTo>
                    <a:pt x="158" y="447"/>
                  </a:moveTo>
                  <a:cubicBezTo>
                    <a:pt x="128" y="447"/>
                    <a:pt x="86" y="427"/>
                    <a:pt x="73" y="372"/>
                  </a:cubicBezTo>
                  <a:cubicBezTo>
                    <a:pt x="62" y="332"/>
                    <a:pt x="62" y="275"/>
                    <a:pt x="62" y="227"/>
                  </a:cubicBezTo>
                  <a:cubicBezTo>
                    <a:pt x="62" y="176"/>
                    <a:pt x="62" y="125"/>
                    <a:pt x="73" y="88"/>
                  </a:cubicBezTo>
                  <a:cubicBezTo>
                    <a:pt x="86" y="33"/>
                    <a:pt x="130" y="20"/>
                    <a:pt x="158" y="20"/>
                  </a:cubicBezTo>
                  <a:cubicBezTo>
                    <a:pt x="196" y="20"/>
                    <a:pt x="231" y="42"/>
                    <a:pt x="242" y="81"/>
                  </a:cubicBezTo>
                  <a:cubicBezTo>
                    <a:pt x="253" y="117"/>
                    <a:pt x="253" y="167"/>
                    <a:pt x="253" y="227"/>
                  </a:cubicBezTo>
                  <a:cubicBezTo>
                    <a:pt x="253" y="275"/>
                    <a:pt x="253" y="326"/>
                    <a:pt x="246" y="370"/>
                  </a:cubicBezTo>
                  <a:cubicBezTo>
                    <a:pt x="231" y="431"/>
                    <a:pt x="185" y="447"/>
                    <a:pt x="158" y="447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CustomShape 24"/>
            <p:cNvSpPr/>
            <p:nvPr/>
          </p:nvSpPr>
          <p:spPr>
            <a:xfrm>
              <a:off x="398556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CustomShape 25"/>
            <p:cNvSpPr/>
            <p:nvPr/>
          </p:nvSpPr>
          <p:spPr>
            <a:xfrm>
              <a:off x="4328280" y="1404360"/>
              <a:ext cx="159840" cy="158400"/>
            </a:xfrm>
            <a:custGeom>
              <a:avLst/>
              <a:gdLst/>
              <a:ahLst/>
              <a:rect l="l" t="t" r="r" b="b"/>
              <a:pathLst>
                <a:path w="445" h="441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2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lnTo>
                    <a:pt x="260" y="3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26"/>
            <p:cNvSpPr/>
            <p:nvPr/>
          </p:nvSpPr>
          <p:spPr>
            <a:xfrm>
              <a:off x="4524840" y="144864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CustomShape 27"/>
            <p:cNvSpPr/>
            <p:nvPr/>
          </p:nvSpPr>
          <p:spPr>
            <a:xfrm>
              <a:off x="4664160" y="140436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6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89" y="372"/>
                    <a:pt x="194" y="365"/>
                  </a:cubicBezTo>
                  <a:cubicBezTo>
                    <a:pt x="205" y="403"/>
                    <a:pt x="240" y="440"/>
                    <a:pt x="297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6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28"/>
            <p:cNvSpPr/>
            <p:nvPr/>
          </p:nvSpPr>
          <p:spPr>
            <a:xfrm>
              <a:off x="4879800" y="144864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CustomShape 29"/>
            <p:cNvSpPr/>
            <p:nvPr/>
          </p:nvSpPr>
          <p:spPr>
            <a:xfrm>
              <a:off x="510624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2" name="CustomShape 30"/>
            <p:cNvSpPr/>
            <p:nvPr/>
          </p:nvSpPr>
          <p:spPr>
            <a:xfrm>
              <a:off x="5448240" y="1404360"/>
              <a:ext cx="159840" cy="158400"/>
            </a:xfrm>
            <a:custGeom>
              <a:avLst/>
              <a:gdLst/>
              <a:ahLst/>
              <a:rect l="l" t="t" r="r" b="b"/>
              <a:pathLst>
                <a:path w="445" h="441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lnTo>
                    <a:pt x="260" y="3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31"/>
            <p:cNvSpPr/>
            <p:nvPr/>
          </p:nvSpPr>
          <p:spPr>
            <a:xfrm>
              <a:off x="5633640" y="1448640"/>
              <a:ext cx="108360" cy="162360"/>
            </a:xfrm>
            <a:custGeom>
              <a:avLst/>
              <a:gdLst/>
              <a:ahLst/>
              <a:rect l="l" t="t" r="r" b="b"/>
              <a:pathLst>
                <a:path w="302" h="452">
                  <a:moveTo>
                    <a:pt x="301" y="328"/>
                  </a:moveTo>
                  <a:lnTo>
                    <a:pt x="277" y="328"/>
                  </a:lnTo>
                  <a:cubicBezTo>
                    <a:pt x="275" y="343"/>
                    <a:pt x="268" y="383"/>
                    <a:pt x="260" y="389"/>
                  </a:cubicBezTo>
                  <a:cubicBezTo>
                    <a:pt x="255" y="394"/>
                    <a:pt x="202" y="394"/>
                    <a:pt x="194" y="394"/>
                  </a:cubicBezTo>
                  <a:lnTo>
                    <a:pt x="68" y="394"/>
                  </a:lnTo>
                  <a:cubicBezTo>
                    <a:pt x="139" y="330"/>
                    <a:pt x="163" y="312"/>
                    <a:pt x="205" y="279"/>
                  </a:cubicBezTo>
                  <a:cubicBezTo>
                    <a:pt x="255" y="240"/>
                    <a:pt x="301" y="198"/>
                    <a:pt x="301" y="132"/>
                  </a:cubicBezTo>
                  <a:cubicBezTo>
                    <a:pt x="301" y="51"/>
                    <a:pt x="229" y="0"/>
                    <a:pt x="141" y="0"/>
                  </a:cubicBezTo>
                  <a:cubicBezTo>
                    <a:pt x="57" y="0"/>
                    <a:pt x="0" y="59"/>
                    <a:pt x="0" y="121"/>
                  </a:cubicBezTo>
                  <a:cubicBezTo>
                    <a:pt x="0" y="156"/>
                    <a:pt x="29" y="161"/>
                    <a:pt x="35" y="161"/>
                  </a:cubicBezTo>
                  <a:cubicBezTo>
                    <a:pt x="53" y="161"/>
                    <a:pt x="73" y="147"/>
                    <a:pt x="73" y="123"/>
                  </a:cubicBezTo>
                  <a:cubicBezTo>
                    <a:pt x="73" y="112"/>
                    <a:pt x="68" y="88"/>
                    <a:pt x="33" y="88"/>
                  </a:cubicBezTo>
                  <a:cubicBezTo>
                    <a:pt x="53" y="40"/>
                    <a:pt x="99" y="24"/>
                    <a:pt x="132" y="24"/>
                  </a:cubicBezTo>
                  <a:cubicBezTo>
                    <a:pt x="200" y="24"/>
                    <a:pt x="235" y="77"/>
                    <a:pt x="235" y="132"/>
                  </a:cubicBezTo>
                  <a:cubicBezTo>
                    <a:pt x="235" y="191"/>
                    <a:pt x="194" y="238"/>
                    <a:pt x="172" y="264"/>
                  </a:cubicBezTo>
                  <a:lnTo>
                    <a:pt x="7" y="425"/>
                  </a:lnTo>
                  <a:cubicBezTo>
                    <a:pt x="0" y="431"/>
                    <a:pt x="0" y="433"/>
                    <a:pt x="0" y="451"/>
                  </a:cubicBezTo>
                  <a:lnTo>
                    <a:pt x="282" y="451"/>
                  </a:lnTo>
                  <a:lnTo>
                    <a:pt x="301" y="32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4" name="CustomShape 32"/>
            <p:cNvSpPr/>
            <p:nvPr/>
          </p:nvSpPr>
          <p:spPr>
            <a:xfrm>
              <a:off x="5784840" y="140436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0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0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5" name="CustomShape 33"/>
            <p:cNvSpPr/>
            <p:nvPr/>
          </p:nvSpPr>
          <p:spPr>
            <a:xfrm>
              <a:off x="5988240" y="1448640"/>
              <a:ext cx="108360" cy="162360"/>
            </a:xfrm>
            <a:custGeom>
              <a:avLst/>
              <a:gdLst/>
              <a:ahLst/>
              <a:rect l="l" t="t" r="r" b="b"/>
              <a:pathLst>
                <a:path w="302" h="452">
                  <a:moveTo>
                    <a:pt x="301" y="328"/>
                  </a:moveTo>
                  <a:lnTo>
                    <a:pt x="277" y="328"/>
                  </a:lnTo>
                  <a:cubicBezTo>
                    <a:pt x="275" y="343"/>
                    <a:pt x="268" y="383"/>
                    <a:pt x="260" y="389"/>
                  </a:cubicBezTo>
                  <a:cubicBezTo>
                    <a:pt x="255" y="394"/>
                    <a:pt x="202" y="394"/>
                    <a:pt x="194" y="394"/>
                  </a:cubicBezTo>
                  <a:lnTo>
                    <a:pt x="68" y="394"/>
                  </a:lnTo>
                  <a:cubicBezTo>
                    <a:pt x="139" y="330"/>
                    <a:pt x="163" y="312"/>
                    <a:pt x="205" y="279"/>
                  </a:cubicBezTo>
                  <a:cubicBezTo>
                    <a:pt x="255" y="240"/>
                    <a:pt x="301" y="198"/>
                    <a:pt x="301" y="132"/>
                  </a:cubicBezTo>
                  <a:cubicBezTo>
                    <a:pt x="301" y="51"/>
                    <a:pt x="229" y="0"/>
                    <a:pt x="141" y="0"/>
                  </a:cubicBezTo>
                  <a:cubicBezTo>
                    <a:pt x="57" y="0"/>
                    <a:pt x="0" y="59"/>
                    <a:pt x="0" y="121"/>
                  </a:cubicBezTo>
                  <a:cubicBezTo>
                    <a:pt x="0" y="156"/>
                    <a:pt x="29" y="161"/>
                    <a:pt x="35" y="161"/>
                  </a:cubicBezTo>
                  <a:cubicBezTo>
                    <a:pt x="53" y="161"/>
                    <a:pt x="73" y="147"/>
                    <a:pt x="73" y="123"/>
                  </a:cubicBezTo>
                  <a:cubicBezTo>
                    <a:pt x="73" y="112"/>
                    <a:pt x="68" y="88"/>
                    <a:pt x="33" y="88"/>
                  </a:cubicBezTo>
                  <a:cubicBezTo>
                    <a:pt x="53" y="40"/>
                    <a:pt x="99" y="24"/>
                    <a:pt x="132" y="24"/>
                  </a:cubicBezTo>
                  <a:cubicBezTo>
                    <a:pt x="200" y="24"/>
                    <a:pt x="235" y="77"/>
                    <a:pt x="235" y="132"/>
                  </a:cubicBezTo>
                  <a:cubicBezTo>
                    <a:pt x="235" y="191"/>
                    <a:pt x="194" y="238"/>
                    <a:pt x="172" y="264"/>
                  </a:cubicBezTo>
                  <a:lnTo>
                    <a:pt x="7" y="425"/>
                  </a:lnTo>
                  <a:cubicBezTo>
                    <a:pt x="0" y="431"/>
                    <a:pt x="0" y="433"/>
                    <a:pt x="0" y="451"/>
                  </a:cubicBezTo>
                  <a:lnTo>
                    <a:pt x="282" y="451"/>
                  </a:lnTo>
                  <a:lnTo>
                    <a:pt x="301" y="328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34"/>
            <p:cNvSpPr/>
            <p:nvPr/>
          </p:nvSpPr>
          <p:spPr>
            <a:xfrm>
              <a:off x="622584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7" name="CustomShape 35"/>
            <p:cNvSpPr/>
            <p:nvPr/>
          </p:nvSpPr>
          <p:spPr>
            <a:xfrm>
              <a:off x="6568920" y="1404360"/>
              <a:ext cx="159840" cy="158400"/>
            </a:xfrm>
            <a:custGeom>
              <a:avLst/>
              <a:gdLst/>
              <a:ahLst/>
              <a:rect l="l" t="t" r="r" b="b"/>
              <a:pathLst>
                <a:path w="445" h="441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101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lnTo>
                    <a:pt x="260" y="3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8" name="CustomShape 36"/>
            <p:cNvSpPr/>
            <p:nvPr/>
          </p:nvSpPr>
          <p:spPr>
            <a:xfrm>
              <a:off x="6751800" y="1448640"/>
              <a:ext cx="112320" cy="167040"/>
            </a:xfrm>
            <a:custGeom>
              <a:avLst/>
              <a:gdLst/>
              <a:ahLst/>
              <a:rect l="l" t="t" r="r" b="b"/>
              <a:pathLst>
                <a:path w="313" h="465">
                  <a:moveTo>
                    <a:pt x="150" y="224"/>
                  </a:moveTo>
                  <a:cubicBezTo>
                    <a:pt x="202" y="224"/>
                    <a:pt x="240" y="262"/>
                    <a:pt x="240" y="334"/>
                  </a:cubicBezTo>
                  <a:cubicBezTo>
                    <a:pt x="240" y="418"/>
                    <a:pt x="191" y="442"/>
                    <a:pt x="152" y="442"/>
                  </a:cubicBezTo>
                  <a:cubicBezTo>
                    <a:pt x="125" y="442"/>
                    <a:pt x="64" y="436"/>
                    <a:pt x="35" y="396"/>
                  </a:cubicBezTo>
                  <a:cubicBezTo>
                    <a:pt x="68" y="394"/>
                    <a:pt x="75" y="372"/>
                    <a:pt x="75" y="359"/>
                  </a:cubicBezTo>
                  <a:cubicBezTo>
                    <a:pt x="75" y="337"/>
                    <a:pt x="59" y="321"/>
                    <a:pt x="37" y="321"/>
                  </a:cubicBezTo>
                  <a:cubicBezTo>
                    <a:pt x="20" y="321"/>
                    <a:pt x="0" y="332"/>
                    <a:pt x="0" y="359"/>
                  </a:cubicBezTo>
                  <a:cubicBezTo>
                    <a:pt x="0" y="425"/>
                    <a:pt x="70" y="464"/>
                    <a:pt x="154" y="464"/>
                  </a:cubicBezTo>
                  <a:cubicBezTo>
                    <a:pt x="249" y="464"/>
                    <a:pt x="312" y="403"/>
                    <a:pt x="312" y="334"/>
                  </a:cubicBezTo>
                  <a:cubicBezTo>
                    <a:pt x="312" y="282"/>
                    <a:pt x="271" y="229"/>
                    <a:pt x="196" y="211"/>
                  </a:cubicBezTo>
                  <a:cubicBezTo>
                    <a:pt x="266" y="187"/>
                    <a:pt x="293" y="134"/>
                    <a:pt x="293" y="95"/>
                  </a:cubicBezTo>
                  <a:cubicBezTo>
                    <a:pt x="293" y="40"/>
                    <a:pt x="231" y="0"/>
                    <a:pt x="154" y="0"/>
                  </a:cubicBezTo>
                  <a:cubicBezTo>
                    <a:pt x="79" y="0"/>
                    <a:pt x="22" y="37"/>
                    <a:pt x="22" y="90"/>
                  </a:cubicBezTo>
                  <a:cubicBezTo>
                    <a:pt x="22" y="114"/>
                    <a:pt x="35" y="128"/>
                    <a:pt x="57" y="128"/>
                  </a:cubicBezTo>
                  <a:cubicBezTo>
                    <a:pt x="77" y="128"/>
                    <a:pt x="90" y="112"/>
                    <a:pt x="90" y="92"/>
                  </a:cubicBezTo>
                  <a:cubicBezTo>
                    <a:pt x="90" y="73"/>
                    <a:pt x="77" y="59"/>
                    <a:pt x="57" y="57"/>
                  </a:cubicBezTo>
                  <a:cubicBezTo>
                    <a:pt x="81" y="26"/>
                    <a:pt x="128" y="20"/>
                    <a:pt x="152" y="20"/>
                  </a:cubicBezTo>
                  <a:cubicBezTo>
                    <a:pt x="183" y="20"/>
                    <a:pt x="227" y="35"/>
                    <a:pt x="227" y="95"/>
                  </a:cubicBezTo>
                  <a:cubicBezTo>
                    <a:pt x="227" y="123"/>
                    <a:pt x="216" y="154"/>
                    <a:pt x="198" y="174"/>
                  </a:cubicBezTo>
                  <a:cubicBezTo>
                    <a:pt x="176" y="200"/>
                    <a:pt x="158" y="202"/>
                    <a:pt x="123" y="205"/>
                  </a:cubicBezTo>
                  <a:cubicBezTo>
                    <a:pt x="106" y="205"/>
                    <a:pt x="106" y="205"/>
                    <a:pt x="101" y="207"/>
                  </a:cubicBezTo>
                  <a:cubicBezTo>
                    <a:pt x="101" y="207"/>
                    <a:pt x="95" y="207"/>
                    <a:pt x="95" y="216"/>
                  </a:cubicBezTo>
                  <a:cubicBezTo>
                    <a:pt x="95" y="224"/>
                    <a:pt x="101" y="224"/>
                    <a:pt x="112" y="224"/>
                  </a:cubicBezTo>
                  <a:lnTo>
                    <a:pt x="150" y="22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CustomShape 37"/>
            <p:cNvSpPr/>
            <p:nvPr/>
          </p:nvSpPr>
          <p:spPr>
            <a:xfrm>
              <a:off x="6904800" y="140436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2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2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0" name="CustomShape 38"/>
            <p:cNvSpPr/>
            <p:nvPr/>
          </p:nvSpPr>
          <p:spPr>
            <a:xfrm>
              <a:off x="7106760" y="1448640"/>
              <a:ext cx="112320" cy="167040"/>
            </a:xfrm>
            <a:custGeom>
              <a:avLst/>
              <a:gdLst/>
              <a:ahLst/>
              <a:rect l="l" t="t" r="r" b="b"/>
              <a:pathLst>
                <a:path w="313" h="465">
                  <a:moveTo>
                    <a:pt x="150" y="224"/>
                  </a:moveTo>
                  <a:cubicBezTo>
                    <a:pt x="202" y="224"/>
                    <a:pt x="240" y="262"/>
                    <a:pt x="240" y="334"/>
                  </a:cubicBezTo>
                  <a:cubicBezTo>
                    <a:pt x="240" y="418"/>
                    <a:pt x="191" y="442"/>
                    <a:pt x="152" y="442"/>
                  </a:cubicBezTo>
                  <a:cubicBezTo>
                    <a:pt x="125" y="442"/>
                    <a:pt x="64" y="436"/>
                    <a:pt x="35" y="396"/>
                  </a:cubicBezTo>
                  <a:cubicBezTo>
                    <a:pt x="68" y="394"/>
                    <a:pt x="75" y="372"/>
                    <a:pt x="75" y="359"/>
                  </a:cubicBezTo>
                  <a:cubicBezTo>
                    <a:pt x="75" y="337"/>
                    <a:pt x="59" y="321"/>
                    <a:pt x="37" y="321"/>
                  </a:cubicBezTo>
                  <a:cubicBezTo>
                    <a:pt x="20" y="321"/>
                    <a:pt x="0" y="332"/>
                    <a:pt x="0" y="359"/>
                  </a:cubicBezTo>
                  <a:cubicBezTo>
                    <a:pt x="0" y="425"/>
                    <a:pt x="70" y="464"/>
                    <a:pt x="154" y="464"/>
                  </a:cubicBezTo>
                  <a:cubicBezTo>
                    <a:pt x="249" y="464"/>
                    <a:pt x="312" y="403"/>
                    <a:pt x="312" y="334"/>
                  </a:cubicBezTo>
                  <a:cubicBezTo>
                    <a:pt x="312" y="282"/>
                    <a:pt x="271" y="229"/>
                    <a:pt x="196" y="211"/>
                  </a:cubicBezTo>
                  <a:cubicBezTo>
                    <a:pt x="266" y="187"/>
                    <a:pt x="293" y="134"/>
                    <a:pt x="293" y="95"/>
                  </a:cubicBezTo>
                  <a:cubicBezTo>
                    <a:pt x="293" y="40"/>
                    <a:pt x="231" y="0"/>
                    <a:pt x="154" y="0"/>
                  </a:cubicBezTo>
                  <a:cubicBezTo>
                    <a:pt x="79" y="0"/>
                    <a:pt x="22" y="37"/>
                    <a:pt x="22" y="90"/>
                  </a:cubicBezTo>
                  <a:cubicBezTo>
                    <a:pt x="22" y="114"/>
                    <a:pt x="35" y="128"/>
                    <a:pt x="57" y="128"/>
                  </a:cubicBezTo>
                  <a:cubicBezTo>
                    <a:pt x="77" y="128"/>
                    <a:pt x="90" y="112"/>
                    <a:pt x="90" y="92"/>
                  </a:cubicBezTo>
                  <a:cubicBezTo>
                    <a:pt x="90" y="73"/>
                    <a:pt x="77" y="59"/>
                    <a:pt x="57" y="57"/>
                  </a:cubicBezTo>
                  <a:cubicBezTo>
                    <a:pt x="81" y="26"/>
                    <a:pt x="128" y="20"/>
                    <a:pt x="152" y="20"/>
                  </a:cubicBezTo>
                  <a:cubicBezTo>
                    <a:pt x="183" y="20"/>
                    <a:pt x="227" y="35"/>
                    <a:pt x="227" y="95"/>
                  </a:cubicBezTo>
                  <a:cubicBezTo>
                    <a:pt x="227" y="123"/>
                    <a:pt x="218" y="154"/>
                    <a:pt x="198" y="174"/>
                  </a:cubicBezTo>
                  <a:cubicBezTo>
                    <a:pt x="176" y="200"/>
                    <a:pt x="158" y="202"/>
                    <a:pt x="123" y="205"/>
                  </a:cubicBezTo>
                  <a:cubicBezTo>
                    <a:pt x="106" y="205"/>
                    <a:pt x="106" y="205"/>
                    <a:pt x="101" y="207"/>
                  </a:cubicBezTo>
                  <a:cubicBezTo>
                    <a:pt x="101" y="207"/>
                    <a:pt x="95" y="207"/>
                    <a:pt x="95" y="216"/>
                  </a:cubicBezTo>
                  <a:cubicBezTo>
                    <a:pt x="95" y="224"/>
                    <a:pt x="101" y="224"/>
                    <a:pt x="112" y="224"/>
                  </a:cubicBezTo>
                  <a:lnTo>
                    <a:pt x="150" y="224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1" name="CustomShape 39"/>
            <p:cNvSpPr/>
            <p:nvPr/>
          </p:nvSpPr>
          <p:spPr>
            <a:xfrm>
              <a:off x="734652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40"/>
            <p:cNvSpPr/>
            <p:nvPr/>
          </p:nvSpPr>
          <p:spPr>
            <a:xfrm>
              <a:off x="7704720" y="152172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3" name="CustomShape 41"/>
            <p:cNvSpPr/>
            <p:nvPr/>
          </p:nvSpPr>
          <p:spPr>
            <a:xfrm>
              <a:off x="7801200" y="152172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4" name="CustomShape 42"/>
            <p:cNvSpPr/>
            <p:nvPr/>
          </p:nvSpPr>
          <p:spPr>
            <a:xfrm>
              <a:off x="7898040" y="152172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5" name="CustomShape 43"/>
            <p:cNvSpPr/>
            <p:nvPr/>
          </p:nvSpPr>
          <p:spPr>
            <a:xfrm>
              <a:off x="7994520" y="1521720"/>
              <a:ext cx="38160" cy="38160"/>
            </a:xfrm>
            <a:custGeom>
              <a:avLst/>
              <a:gdLst/>
              <a:ahLst/>
              <a:rect l="l" t="t" r="r" b="b"/>
              <a:pathLst>
                <a:path w="107" h="107">
                  <a:moveTo>
                    <a:pt x="106" y="53"/>
                  </a:moveTo>
                  <a:cubicBezTo>
                    <a:pt x="106" y="24"/>
                    <a:pt x="81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81"/>
                    <a:pt x="24" y="106"/>
                    <a:pt x="53" y="106"/>
                  </a:cubicBezTo>
                  <a:cubicBezTo>
                    <a:pt x="81" y="106"/>
                    <a:pt x="106" y="81"/>
                    <a:pt x="106" y="53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6" name="CustomShape 44"/>
            <p:cNvSpPr/>
            <p:nvPr/>
          </p:nvSpPr>
          <p:spPr>
            <a:xfrm>
              <a:off x="8158320" y="1355040"/>
              <a:ext cx="232200" cy="232920"/>
            </a:xfrm>
            <a:custGeom>
              <a:avLst/>
              <a:gdLst/>
              <a:ahLst/>
              <a:rect l="l" t="t" r="r" b="b"/>
              <a:pathLst>
                <a:path w="646" h="648">
                  <a:moveTo>
                    <a:pt x="343" y="343"/>
                  </a:moveTo>
                  <a:lnTo>
                    <a:pt x="614" y="343"/>
                  </a:lnTo>
                  <a:cubicBezTo>
                    <a:pt x="627" y="343"/>
                    <a:pt x="645" y="343"/>
                    <a:pt x="645" y="323"/>
                  </a:cubicBezTo>
                  <a:cubicBezTo>
                    <a:pt x="645" y="304"/>
                    <a:pt x="627" y="304"/>
                    <a:pt x="614" y="304"/>
                  </a:cubicBezTo>
                  <a:lnTo>
                    <a:pt x="343" y="304"/>
                  </a:lnTo>
                  <a:lnTo>
                    <a:pt x="343" y="33"/>
                  </a:lnTo>
                  <a:cubicBezTo>
                    <a:pt x="343" y="18"/>
                    <a:pt x="343" y="0"/>
                    <a:pt x="323" y="0"/>
                  </a:cubicBezTo>
                  <a:cubicBezTo>
                    <a:pt x="304" y="0"/>
                    <a:pt x="304" y="18"/>
                    <a:pt x="304" y="33"/>
                  </a:cubicBezTo>
                  <a:lnTo>
                    <a:pt x="304" y="304"/>
                  </a:lnTo>
                  <a:lnTo>
                    <a:pt x="33" y="304"/>
                  </a:lnTo>
                  <a:cubicBezTo>
                    <a:pt x="18" y="304"/>
                    <a:pt x="0" y="304"/>
                    <a:pt x="0" y="323"/>
                  </a:cubicBezTo>
                  <a:cubicBezTo>
                    <a:pt x="0" y="343"/>
                    <a:pt x="18" y="343"/>
                    <a:pt x="33" y="343"/>
                  </a:cubicBezTo>
                  <a:lnTo>
                    <a:pt x="304" y="343"/>
                  </a:lnTo>
                  <a:lnTo>
                    <a:pt x="304" y="614"/>
                  </a:lnTo>
                  <a:cubicBezTo>
                    <a:pt x="304" y="627"/>
                    <a:pt x="304" y="647"/>
                    <a:pt x="323" y="647"/>
                  </a:cubicBezTo>
                  <a:cubicBezTo>
                    <a:pt x="343" y="647"/>
                    <a:pt x="343" y="627"/>
                    <a:pt x="343" y="614"/>
                  </a:cubicBezTo>
                  <a:lnTo>
                    <a:pt x="343" y="343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45"/>
            <p:cNvSpPr/>
            <p:nvPr/>
          </p:nvSpPr>
          <p:spPr>
            <a:xfrm>
              <a:off x="8500680" y="1404360"/>
              <a:ext cx="159840" cy="158400"/>
            </a:xfrm>
            <a:custGeom>
              <a:avLst/>
              <a:gdLst/>
              <a:ahLst/>
              <a:rect l="l" t="t" r="r" b="b"/>
              <a:pathLst>
                <a:path w="445" h="441">
                  <a:moveTo>
                    <a:pt x="323" y="62"/>
                  </a:moveTo>
                  <a:cubicBezTo>
                    <a:pt x="306" y="26"/>
                    <a:pt x="277" y="0"/>
                    <a:pt x="233" y="0"/>
                  </a:cubicBezTo>
                  <a:cubicBezTo>
                    <a:pt x="121" y="0"/>
                    <a:pt x="0" y="143"/>
                    <a:pt x="0" y="284"/>
                  </a:cubicBezTo>
                  <a:cubicBezTo>
                    <a:pt x="0" y="376"/>
                    <a:pt x="53" y="440"/>
                    <a:pt x="130" y="440"/>
                  </a:cubicBezTo>
                  <a:cubicBezTo>
                    <a:pt x="150" y="440"/>
                    <a:pt x="198" y="436"/>
                    <a:pt x="255" y="367"/>
                  </a:cubicBezTo>
                  <a:cubicBezTo>
                    <a:pt x="264" y="407"/>
                    <a:pt x="297" y="440"/>
                    <a:pt x="343" y="440"/>
                  </a:cubicBezTo>
                  <a:cubicBezTo>
                    <a:pt x="378" y="440"/>
                    <a:pt x="400" y="418"/>
                    <a:pt x="416" y="387"/>
                  </a:cubicBezTo>
                  <a:cubicBezTo>
                    <a:pt x="431" y="352"/>
                    <a:pt x="444" y="293"/>
                    <a:pt x="444" y="290"/>
                  </a:cubicBezTo>
                  <a:cubicBezTo>
                    <a:pt x="444" y="282"/>
                    <a:pt x="436" y="282"/>
                    <a:pt x="433" y="282"/>
                  </a:cubicBezTo>
                  <a:cubicBezTo>
                    <a:pt x="425" y="282"/>
                    <a:pt x="422" y="284"/>
                    <a:pt x="420" y="299"/>
                  </a:cubicBezTo>
                  <a:cubicBezTo>
                    <a:pt x="403" y="361"/>
                    <a:pt x="385" y="418"/>
                    <a:pt x="345" y="418"/>
                  </a:cubicBezTo>
                  <a:cubicBezTo>
                    <a:pt x="319" y="418"/>
                    <a:pt x="317" y="394"/>
                    <a:pt x="317" y="374"/>
                  </a:cubicBezTo>
                  <a:cubicBezTo>
                    <a:pt x="317" y="352"/>
                    <a:pt x="319" y="345"/>
                    <a:pt x="330" y="301"/>
                  </a:cubicBezTo>
                  <a:cubicBezTo>
                    <a:pt x="341" y="262"/>
                    <a:pt x="341" y="251"/>
                    <a:pt x="350" y="216"/>
                  </a:cubicBezTo>
                  <a:lnTo>
                    <a:pt x="385" y="79"/>
                  </a:lnTo>
                  <a:cubicBezTo>
                    <a:pt x="392" y="51"/>
                    <a:pt x="392" y="51"/>
                    <a:pt x="392" y="46"/>
                  </a:cubicBezTo>
                  <a:cubicBezTo>
                    <a:pt x="392" y="29"/>
                    <a:pt x="381" y="20"/>
                    <a:pt x="365" y="20"/>
                  </a:cubicBezTo>
                  <a:cubicBezTo>
                    <a:pt x="341" y="20"/>
                    <a:pt x="326" y="42"/>
                    <a:pt x="323" y="62"/>
                  </a:cubicBezTo>
                  <a:moveTo>
                    <a:pt x="260" y="315"/>
                  </a:moveTo>
                  <a:cubicBezTo>
                    <a:pt x="255" y="332"/>
                    <a:pt x="255" y="332"/>
                    <a:pt x="242" y="350"/>
                  </a:cubicBezTo>
                  <a:cubicBezTo>
                    <a:pt x="198" y="403"/>
                    <a:pt x="158" y="418"/>
                    <a:pt x="132" y="418"/>
                  </a:cubicBezTo>
                  <a:cubicBezTo>
                    <a:pt x="84" y="418"/>
                    <a:pt x="68" y="365"/>
                    <a:pt x="68" y="328"/>
                  </a:cubicBezTo>
                  <a:cubicBezTo>
                    <a:pt x="68" y="279"/>
                    <a:pt x="99" y="158"/>
                    <a:pt x="123" y="114"/>
                  </a:cubicBezTo>
                  <a:cubicBezTo>
                    <a:pt x="152" y="57"/>
                    <a:pt x="196" y="22"/>
                    <a:pt x="235" y="22"/>
                  </a:cubicBezTo>
                  <a:cubicBezTo>
                    <a:pt x="299" y="22"/>
                    <a:pt x="312" y="101"/>
                    <a:pt x="312" y="108"/>
                  </a:cubicBezTo>
                  <a:cubicBezTo>
                    <a:pt x="312" y="112"/>
                    <a:pt x="310" y="119"/>
                    <a:pt x="308" y="123"/>
                  </a:cubicBezTo>
                  <a:lnTo>
                    <a:pt x="260" y="31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8" name="CustomShape 46"/>
            <p:cNvSpPr/>
            <p:nvPr/>
          </p:nvSpPr>
          <p:spPr>
            <a:xfrm>
              <a:off x="8682120" y="1503360"/>
              <a:ext cx="149760" cy="110880"/>
            </a:xfrm>
            <a:custGeom>
              <a:avLst/>
              <a:gdLst/>
              <a:ahLst/>
              <a:rect l="l" t="t" r="r" b="b"/>
              <a:pathLst>
                <a:path w="417" h="309">
                  <a:moveTo>
                    <a:pt x="51" y="257"/>
                  </a:move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9" y="308"/>
                    <a:pt x="90" y="299"/>
                    <a:pt x="95" y="293"/>
                  </a:cubicBezTo>
                  <a:cubicBezTo>
                    <a:pt x="97" y="286"/>
                    <a:pt x="103" y="264"/>
                    <a:pt x="106" y="251"/>
                  </a:cubicBezTo>
                  <a:cubicBezTo>
                    <a:pt x="110" y="238"/>
                    <a:pt x="117" y="207"/>
                    <a:pt x="121" y="189"/>
                  </a:cubicBezTo>
                  <a:cubicBezTo>
                    <a:pt x="125" y="174"/>
                    <a:pt x="130" y="158"/>
                    <a:pt x="132" y="143"/>
                  </a:cubicBezTo>
                  <a:cubicBezTo>
                    <a:pt x="141" y="114"/>
                    <a:pt x="141" y="110"/>
                    <a:pt x="161" y="81"/>
                  </a:cubicBezTo>
                  <a:cubicBezTo>
                    <a:pt x="180" y="55"/>
                    <a:pt x="211" y="20"/>
                    <a:pt x="264" y="20"/>
                  </a:cubicBezTo>
                  <a:cubicBezTo>
                    <a:pt x="304" y="20"/>
                    <a:pt x="304" y="53"/>
                    <a:pt x="304" y="66"/>
                  </a:cubicBezTo>
                  <a:cubicBezTo>
                    <a:pt x="304" y="108"/>
                    <a:pt x="275" y="183"/>
                    <a:pt x="264" y="211"/>
                  </a:cubicBezTo>
                  <a:cubicBezTo>
                    <a:pt x="255" y="231"/>
                    <a:pt x="253" y="238"/>
                    <a:pt x="253" y="249"/>
                  </a:cubicBezTo>
                  <a:cubicBezTo>
                    <a:pt x="253" y="284"/>
                    <a:pt x="284" y="308"/>
                    <a:pt x="317" y="308"/>
                  </a:cubicBezTo>
                  <a:cubicBezTo>
                    <a:pt x="385" y="308"/>
                    <a:pt x="416" y="213"/>
                    <a:pt x="416" y="202"/>
                  </a:cubicBezTo>
                  <a:cubicBezTo>
                    <a:pt x="416" y="194"/>
                    <a:pt x="407" y="194"/>
                    <a:pt x="405" y="194"/>
                  </a:cubicBezTo>
                  <a:cubicBezTo>
                    <a:pt x="396" y="194"/>
                    <a:pt x="394" y="198"/>
                    <a:pt x="392" y="207"/>
                  </a:cubicBezTo>
                  <a:cubicBezTo>
                    <a:pt x="376" y="260"/>
                    <a:pt x="348" y="288"/>
                    <a:pt x="319" y="288"/>
                  </a:cubicBezTo>
                  <a:cubicBezTo>
                    <a:pt x="306" y="288"/>
                    <a:pt x="304" y="279"/>
                    <a:pt x="304" y="264"/>
                  </a:cubicBezTo>
                  <a:cubicBezTo>
                    <a:pt x="304" y="249"/>
                    <a:pt x="306" y="240"/>
                    <a:pt x="319" y="209"/>
                  </a:cubicBezTo>
                  <a:cubicBezTo>
                    <a:pt x="326" y="187"/>
                    <a:pt x="354" y="117"/>
                    <a:pt x="354" y="77"/>
                  </a:cubicBezTo>
                  <a:cubicBezTo>
                    <a:pt x="354" y="11"/>
                    <a:pt x="301" y="0"/>
                    <a:pt x="266" y="0"/>
                  </a:cubicBezTo>
                  <a:cubicBezTo>
                    <a:pt x="209" y="0"/>
                    <a:pt x="172" y="35"/>
                    <a:pt x="152" y="62"/>
                  </a:cubicBezTo>
                  <a:cubicBezTo>
                    <a:pt x="145" y="15"/>
                    <a:pt x="106" y="0"/>
                    <a:pt x="79" y="0"/>
                  </a:cubicBezTo>
                  <a:cubicBezTo>
                    <a:pt x="48" y="0"/>
                    <a:pt x="33" y="22"/>
                    <a:pt x="24" y="37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3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9" name="CustomShape 47"/>
            <p:cNvSpPr/>
            <p:nvPr/>
          </p:nvSpPr>
          <p:spPr>
            <a:xfrm>
              <a:off x="8870400" y="1404360"/>
              <a:ext cx="174240" cy="158400"/>
            </a:xfrm>
            <a:custGeom>
              <a:avLst/>
              <a:gdLst/>
              <a:ahLst/>
              <a:rect l="l" t="t" r="r" b="b"/>
              <a:pathLst>
                <a:path w="485" h="441">
                  <a:moveTo>
                    <a:pt x="297" y="136"/>
                  </a:moveTo>
                  <a:cubicBezTo>
                    <a:pt x="301" y="110"/>
                    <a:pt x="323" y="22"/>
                    <a:pt x="392" y="22"/>
                  </a:cubicBezTo>
                  <a:cubicBezTo>
                    <a:pt x="398" y="22"/>
                    <a:pt x="420" y="22"/>
                    <a:pt x="440" y="33"/>
                  </a:cubicBezTo>
                  <a:cubicBezTo>
                    <a:pt x="414" y="40"/>
                    <a:pt x="394" y="64"/>
                    <a:pt x="394" y="86"/>
                  </a:cubicBezTo>
                  <a:cubicBezTo>
                    <a:pt x="394" y="101"/>
                    <a:pt x="405" y="121"/>
                    <a:pt x="431" y="121"/>
                  </a:cubicBezTo>
                  <a:cubicBezTo>
                    <a:pt x="453" y="121"/>
                    <a:pt x="484" y="103"/>
                    <a:pt x="484" y="64"/>
                  </a:cubicBezTo>
                  <a:cubicBezTo>
                    <a:pt x="484" y="13"/>
                    <a:pt x="427" y="0"/>
                    <a:pt x="394" y="0"/>
                  </a:cubicBezTo>
                  <a:cubicBezTo>
                    <a:pt x="337" y="0"/>
                    <a:pt x="304" y="51"/>
                    <a:pt x="290" y="75"/>
                  </a:cubicBezTo>
                  <a:cubicBezTo>
                    <a:pt x="266" y="9"/>
                    <a:pt x="216" y="0"/>
                    <a:pt x="187" y="0"/>
                  </a:cubicBezTo>
                  <a:cubicBezTo>
                    <a:pt x="86" y="0"/>
                    <a:pt x="31" y="125"/>
                    <a:pt x="31" y="150"/>
                  </a:cubicBezTo>
                  <a:cubicBezTo>
                    <a:pt x="31" y="158"/>
                    <a:pt x="40" y="158"/>
                    <a:pt x="42" y="158"/>
                  </a:cubicBezTo>
                  <a:cubicBezTo>
                    <a:pt x="51" y="158"/>
                    <a:pt x="53" y="158"/>
                    <a:pt x="55" y="150"/>
                  </a:cubicBezTo>
                  <a:cubicBezTo>
                    <a:pt x="88" y="46"/>
                    <a:pt x="152" y="22"/>
                    <a:pt x="185" y="22"/>
                  </a:cubicBezTo>
                  <a:cubicBezTo>
                    <a:pt x="202" y="22"/>
                    <a:pt x="238" y="31"/>
                    <a:pt x="238" y="86"/>
                  </a:cubicBezTo>
                  <a:cubicBezTo>
                    <a:pt x="238" y="117"/>
                    <a:pt x="220" y="183"/>
                    <a:pt x="185" y="317"/>
                  </a:cubicBezTo>
                  <a:cubicBezTo>
                    <a:pt x="169" y="378"/>
                    <a:pt x="134" y="418"/>
                    <a:pt x="92" y="418"/>
                  </a:cubicBezTo>
                  <a:cubicBezTo>
                    <a:pt x="86" y="418"/>
                    <a:pt x="64" y="418"/>
                    <a:pt x="44" y="407"/>
                  </a:cubicBezTo>
                  <a:cubicBezTo>
                    <a:pt x="68" y="400"/>
                    <a:pt x="90" y="381"/>
                    <a:pt x="90" y="354"/>
                  </a:cubicBezTo>
                  <a:cubicBezTo>
                    <a:pt x="90" y="328"/>
                    <a:pt x="68" y="319"/>
                    <a:pt x="53" y="319"/>
                  </a:cubicBezTo>
                  <a:cubicBezTo>
                    <a:pt x="24" y="319"/>
                    <a:pt x="0" y="345"/>
                    <a:pt x="0" y="376"/>
                  </a:cubicBezTo>
                  <a:cubicBezTo>
                    <a:pt x="0" y="420"/>
                    <a:pt x="48" y="440"/>
                    <a:pt x="92" y="440"/>
                  </a:cubicBezTo>
                  <a:cubicBezTo>
                    <a:pt x="156" y="440"/>
                    <a:pt x="191" y="372"/>
                    <a:pt x="194" y="365"/>
                  </a:cubicBezTo>
                  <a:cubicBezTo>
                    <a:pt x="205" y="403"/>
                    <a:pt x="240" y="440"/>
                    <a:pt x="299" y="440"/>
                  </a:cubicBezTo>
                  <a:cubicBezTo>
                    <a:pt x="398" y="440"/>
                    <a:pt x="453" y="315"/>
                    <a:pt x="453" y="290"/>
                  </a:cubicBezTo>
                  <a:cubicBezTo>
                    <a:pt x="453" y="282"/>
                    <a:pt x="444" y="282"/>
                    <a:pt x="442" y="282"/>
                  </a:cubicBezTo>
                  <a:cubicBezTo>
                    <a:pt x="433" y="282"/>
                    <a:pt x="431" y="284"/>
                    <a:pt x="429" y="290"/>
                  </a:cubicBezTo>
                  <a:cubicBezTo>
                    <a:pt x="398" y="396"/>
                    <a:pt x="332" y="418"/>
                    <a:pt x="299" y="418"/>
                  </a:cubicBezTo>
                  <a:cubicBezTo>
                    <a:pt x="262" y="418"/>
                    <a:pt x="246" y="387"/>
                    <a:pt x="246" y="354"/>
                  </a:cubicBezTo>
                  <a:cubicBezTo>
                    <a:pt x="246" y="332"/>
                    <a:pt x="253" y="312"/>
                    <a:pt x="264" y="268"/>
                  </a:cubicBezTo>
                  <a:lnTo>
                    <a:pt x="297" y="136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0" name="CustomShape 48"/>
            <p:cNvSpPr/>
            <p:nvPr/>
          </p:nvSpPr>
          <p:spPr>
            <a:xfrm>
              <a:off x="9070200" y="1503360"/>
              <a:ext cx="149760" cy="110880"/>
            </a:xfrm>
            <a:custGeom>
              <a:avLst/>
              <a:gdLst/>
              <a:ahLst/>
              <a:rect l="l" t="t" r="r" b="b"/>
              <a:pathLst>
                <a:path w="417" h="309">
                  <a:moveTo>
                    <a:pt x="51" y="257"/>
                  </a:moveTo>
                  <a:cubicBezTo>
                    <a:pt x="48" y="266"/>
                    <a:pt x="44" y="284"/>
                    <a:pt x="44" y="286"/>
                  </a:cubicBezTo>
                  <a:cubicBezTo>
                    <a:pt x="44" y="301"/>
                    <a:pt x="57" y="308"/>
                    <a:pt x="68" y="308"/>
                  </a:cubicBezTo>
                  <a:cubicBezTo>
                    <a:pt x="79" y="308"/>
                    <a:pt x="90" y="299"/>
                    <a:pt x="95" y="293"/>
                  </a:cubicBezTo>
                  <a:cubicBezTo>
                    <a:pt x="97" y="286"/>
                    <a:pt x="103" y="264"/>
                    <a:pt x="106" y="251"/>
                  </a:cubicBezTo>
                  <a:cubicBezTo>
                    <a:pt x="110" y="238"/>
                    <a:pt x="117" y="207"/>
                    <a:pt x="121" y="189"/>
                  </a:cubicBezTo>
                  <a:cubicBezTo>
                    <a:pt x="125" y="174"/>
                    <a:pt x="130" y="158"/>
                    <a:pt x="132" y="143"/>
                  </a:cubicBezTo>
                  <a:cubicBezTo>
                    <a:pt x="141" y="114"/>
                    <a:pt x="141" y="110"/>
                    <a:pt x="161" y="81"/>
                  </a:cubicBezTo>
                  <a:cubicBezTo>
                    <a:pt x="180" y="55"/>
                    <a:pt x="211" y="20"/>
                    <a:pt x="264" y="20"/>
                  </a:cubicBezTo>
                  <a:cubicBezTo>
                    <a:pt x="304" y="20"/>
                    <a:pt x="304" y="53"/>
                    <a:pt x="304" y="66"/>
                  </a:cubicBezTo>
                  <a:cubicBezTo>
                    <a:pt x="304" y="108"/>
                    <a:pt x="275" y="183"/>
                    <a:pt x="264" y="211"/>
                  </a:cubicBezTo>
                  <a:cubicBezTo>
                    <a:pt x="255" y="231"/>
                    <a:pt x="253" y="238"/>
                    <a:pt x="253" y="249"/>
                  </a:cubicBezTo>
                  <a:cubicBezTo>
                    <a:pt x="253" y="284"/>
                    <a:pt x="284" y="308"/>
                    <a:pt x="317" y="308"/>
                  </a:cubicBezTo>
                  <a:cubicBezTo>
                    <a:pt x="385" y="308"/>
                    <a:pt x="416" y="213"/>
                    <a:pt x="416" y="202"/>
                  </a:cubicBezTo>
                  <a:cubicBezTo>
                    <a:pt x="416" y="194"/>
                    <a:pt x="407" y="194"/>
                    <a:pt x="405" y="194"/>
                  </a:cubicBezTo>
                  <a:cubicBezTo>
                    <a:pt x="396" y="194"/>
                    <a:pt x="394" y="198"/>
                    <a:pt x="392" y="207"/>
                  </a:cubicBezTo>
                  <a:cubicBezTo>
                    <a:pt x="376" y="260"/>
                    <a:pt x="348" y="288"/>
                    <a:pt x="319" y="288"/>
                  </a:cubicBezTo>
                  <a:cubicBezTo>
                    <a:pt x="306" y="288"/>
                    <a:pt x="304" y="279"/>
                    <a:pt x="304" y="264"/>
                  </a:cubicBezTo>
                  <a:cubicBezTo>
                    <a:pt x="304" y="249"/>
                    <a:pt x="306" y="240"/>
                    <a:pt x="319" y="209"/>
                  </a:cubicBezTo>
                  <a:cubicBezTo>
                    <a:pt x="326" y="187"/>
                    <a:pt x="354" y="117"/>
                    <a:pt x="354" y="77"/>
                  </a:cubicBezTo>
                  <a:cubicBezTo>
                    <a:pt x="354" y="11"/>
                    <a:pt x="301" y="0"/>
                    <a:pt x="266" y="0"/>
                  </a:cubicBezTo>
                  <a:cubicBezTo>
                    <a:pt x="209" y="0"/>
                    <a:pt x="172" y="35"/>
                    <a:pt x="152" y="62"/>
                  </a:cubicBezTo>
                  <a:cubicBezTo>
                    <a:pt x="145" y="15"/>
                    <a:pt x="106" y="0"/>
                    <a:pt x="79" y="0"/>
                  </a:cubicBezTo>
                  <a:cubicBezTo>
                    <a:pt x="48" y="0"/>
                    <a:pt x="33" y="22"/>
                    <a:pt x="24" y="37"/>
                  </a:cubicBezTo>
                  <a:cubicBezTo>
                    <a:pt x="9" y="62"/>
                    <a:pt x="0" y="101"/>
                    <a:pt x="0" y="103"/>
                  </a:cubicBezTo>
                  <a:cubicBezTo>
                    <a:pt x="0" y="112"/>
                    <a:pt x="9" y="112"/>
                    <a:pt x="11" y="112"/>
                  </a:cubicBezTo>
                  <a:cubicBezTo>
                    <a:pt x="22" y="112"/>
                    <a:pt x="22" y="110"/>
                    <a:pt x="26" y="92"/>
                  </a:cubicBezTo>
                  <a:cubicBezTo>
                    <a:pt x="37" y="53"/>
                    <a:pt x="51" y="20"/>
                    <a:pt x="77" y="20"/>
                  </a:cubicBezTo>
                  <a:cubicBezTo>
                    <a:pt x="95" y="20"/>
                    <a:pt x="99" y="33"/>
                    <a:pt x="99" y="53"/>
                  </a:cubicBezTo>
                  <a:cubicBezTo>
                    <a:pt x="99" y="66"/>
                    <a:pt x="92" y="90"/>
                    <a:pt x="88" y="110"/>
                  </a:cubicBezTo>
                  <a:cubicBezTo>
                    <a:pt x="84" y="128"/>
                    <a:pt x="77" y="156"/>
                    <a:pt x="73" y="169"/>
                  </a:cubicBezTo>
                  <a:lnTo>
                    <a:pt x="51" y="257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49"/>
            <p:cNvSpPr/>
            <p:nvPr/>
          </p:nvSpPr>
          <p:spPr>
            <a:xfrm>
              <a:off x="926820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6"/>
                    <a:pt x="227" y="48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CustomShape 50"/>
            <p:cNvSpPr/>
            <p:nvPr/>
          </p:nvSpPr>
          <p:spPr>
            <a:xfrm>
              <a:off x="9403560" y="1297440"/>
              <a:ext cx="81720" cy="348480"/>
            </a:xfrm>
            <a:custGeom>
              <a:avLst/>
              <a:gdLst/>
              <a:ahLst/>
              <a:rect l="l" t="t" r="r" b="b"/>
              <a:pathLst>
                <a:path w="228" h="969">
                  <a:moveTo>
                    <a:pt x="227" y="484"/>
                  </a:moveTo>
                  <a:cubicBezTo>
                    <a:pt x="227" y="409"/>
                    <a:pt x="216" y="293"/>
                    <a:pt x="163" y="183"/>
                  </a:cubicBezTo>
                  <a:cubicBezTo>
                    <a:pt x="103" y="64"/>
                    <a:pt x="20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0" y="15"/>
                    <a:pt x="18" y="33"/>
                  </a:cubicBezTo>
                  <a:cubicBezTo>
                    <a:pt x="114" y="128"/>
                    <a:pt x="169" y="282"/>
                    <a:pt x="169" y="484"/>
                  </a:cubicBezTo>
                  <a:cubicBezTo>
                    <a:pt x="169" y="649"/>
                    <a:pt x="134" y="821"/>
                    <a:pt x="13" y="942"/>
                  </a:cubicBezTo>
                  <a:cubicBezTo>
                    <a:pt x="0" y="955"/>
                    <a:pt x="0" y="957"/>
                    <a:pt x="0" y="959"/>
                  </a:cubicBezTo>
                  <a:cubicBezTo>
                    <a:pt x="0" y="966"/>
                    <a:pt x="4" y="968"/>
                    <a:pt x="9" y="968"/>
                  </a:cubicBezTo>
                  <a:cubicBezTo>
                    <a:pt x="20" y="968"/>
                    <a:pt x="108" y="902"/>
                    <a:pt x="165" y="779"/>
                  </a:cubicBezTo>
                  <a:cubicBezTo>
                    <a:pt x="216" y="673"/>
                    <a:pt x="227" y="566"/>
                    <a:pt x="227" y="484"/>
                  </a:cubicBez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CustomShape 51"/>
            <p:cNvSpPr/>
            <p:nvPr/>
          </p:nvSpPr>
          <p:spPr>
            <a:xfrm>
              <a:off x="9545400" y="1365480"/>
              <a:ext cx="165600" cy="12600"/>
            </a:xfrm>
            <a:custGeom>
              <a:avLst/>
              <a:gdLst/>
              <a:ahLst/>
              <a:rect l="l" t="t" r="r" b="b"/>
              <a:pathLst>
                <a:path w="461" h="36">
                  <a:moveTo>
                    <a:pt x="433" y="35"/>
                  </a:moveTo>
                  <a:cubicBezTo>
                    <a:pt x="442" y="35"/>
                    <a:pt x="460" y="35"/>
                    <a:pt x="460" y="18"/>
                  </a:cubicBezTo>
                  <a:cubicBezTo>
                    <a:pt x="460" y="0"/>
                    <a:pt x="444" y="0"/>
                    <a:pt x="433" y="0"/>
                  </a:cubicBezTo>
                  <a:lnTo>
                    <a:pt x="26" y="0"/>
                  </a:lnTo>
                  <a:cubicBezTo>
                    <a:pt x="15" y="0"/>
                    <a:pt x="0" y="0"/>
                    <a:pt x="0" y="18"/>
                  </a:cubicBezTo>
                  <a:cubicBezTo>
                    <a:pt x="0" y="35"/>
                    <a:pt x="15" y="35"/>
                    <a:pt x="26" y="35"/>
                  </a:cubicBezTo>
                  <a:lnTo>
                    <a:pt x="433" y="35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CustomShape 52"/>
            <p:cNvSpPr/>
            <p:nvPr/>
          </p:nvSpPr>
          <p:spPr>
            <a:xfrm>
              <a:off x="9763200" y="1270440"/>
              <a:ext cx="89640" cy="162360"/>
            </a:xfrm>
            <a:custGeom>
              <a:avLst/>
              <a:gdLst/>
              <a:ahLst/>
              <a:rect l="l" t="t" r="r" b="b"/>
              <a:pathLst>
                <a:path w="250" h="452">
                  <a:moveTo>
                    <a:pt x="154" y="20"/>
                  </a:moveTo>
                  <a:cubicBezTo>
                    <a:pt x="154" y="0"/>
                    <a:pt x="152" y="0"/>
                    <a:pt x="134" y="0"/>
                  </a:cubicBezTo>
                  <a:cubicBezTo>
                    <a:pt x="90" y="42"/>
                    <a:pt x="29" y="44"/>
                    <a:pt x="0" y="44"/>
                  </a:cubicBezTo>
                  <a:lnTo>
                    <a:pt x="0" y="68"/>
                  </a:lnTo>
                  <a:cubicBezTo>
                    <a:pt x="15" y="68"/>
                    <a:pt x="62" y="68"/>
                    <a:pt x="99" y="48"/>
                  </a:cubicBezTo>
                  <a:lnTo>
                    <a:pt x="99" y="396"/>
                  </a:lnTo>
                  <a:cubicBezTo>
                    <a:pt x="99" y="418"/>
                    <a:pt x="99" y="427"/>
                    <a:pt x="31" y="427"/>
                  </a:cubicBezTo>
                  <a:lnTo>
                    <a:pt x="4" y="427"/>
                  </a:lnTo>
                  <a:lnTo>
                    <a:pt x="4" y="451"/>
                  </a:lnTo>
                  <a:cubicBezTo>
                    <a:pt x="18" y="451"/>
                    <a:pt x="101" y="449"/>
                    <a:pt x="125" y="449"/>
                  </a:cubicBezTo>
                  <a:cubicBezTo>
                    <a:pt x="147" y="449"/>
                    <a:pt x="233" y="451"/>
                    <a:pt x="249" y="451"/>
                  </a:cubicBezTo>
                  <a:lnTo>
                    <a:pt x="249" y="427"/>
                  </a:lnTo>
                  <a:lnTo>
                    <a:pt x="222" y="427"/>
                  </a:lnTo>
                  <a:cubicBezTo>
                    <a:pt x="154" y="427"/>
                    <a:pt x="154" y="418"/>
                    <a:pt x="154" y="396"/>
                  </a:cubicBezTo>
                  <a:lnTo>
                    <a:pt x="154" y="20"/>
                  </a:lnTo>
                </a:path>
              </a:pathLst>
            </a:custGeom>
            <a:solidFill>
              <a:srgbClr val="000000"/>
            </a:solidFill>
            <a:ln w="1584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225" name="" descr=""/>
          <p:cNvPicPr/>
          <p:nvPr/>
        </p:nvPicPr>
        <p:blipFill>
          <a:blip r:embed="rId1"/>
          <a:stretch/>
        </p:blipFill>
        <p:spPr>
          <a:xfrm>
            <a:off x="4717800" y="1554480"/>
            <a:ext cx="5361840" cy="3885480"/>
          </a:xfrm>
          <a:prstGeom prst="rect">
            <a:avLst/>
          </a:prstGeom>
          <a:ln>
            <a:noFill/>
          </a:ln>
        </p:spPr>
      </p:pic>
      <p:sp>
        <p:nvSpPr>
          <p:cNvPr id="226" name="CustomShape 53"/>
          <p:cNvSpPr/>
          <p:nvPr/>
        </p:nvSpPr>
        <p:spPr>
          <a:xfrm>
            <a:off x="6675120" y="3383280"/>
            <a:ext cx="1462680" cy="273960"/>
          </a:xfrm>
          <a:custGeom>
            <a:avLst/>
            <a:gdLst/>
            <a:ahLst/>
            <a:rect l="l" t="t" r="r" b="b"/>
            <a:pathLst>
              <a:path w="4066" h="764">
                <a:moveTo>
                  <a:pt x="0" y="381"/>
                </a:moveTo>
                <a:lnTo>
                  <a:pt x="809" y="0"/>
                </a:lnTo>
                <a:lnTo>
                  <a:pt x="809" y="190"/>
                </a:lnTo>
                <a:lnTo>
                  <a:pt x="3255" y="190"/>
                </a:lnTo>
                <a:lnTo>
                  <a:pt x="3255" y="0"/>
                </a:lnTo>
                <a:lnTo>
                  <a:pt x="4065" y="381"/>
                </a:lnTo>
                <a:lnTo>
                  <a:pt x="3255" y="763"/>
                </a:lnTo>
                <a:lnTo>
                  <a:pt x="3255" y="572"/>
                </a:lnTo>
                <a:lnTo>
                  <a:pt x="809" y="572"/>
                </a:lnTo>
                <a:lnTo>
                  <a:pt x="809" y="763"/>
                </a:lnTo>
                <a:lnTo>
                  <a:pt x="0" y="381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4"/>
          <p:cNvSpPr/>
          <p:nvPr/>
        </p:nvSpPr>
        <p:spPr>
          <a:xfrm>
            <a:off x="10080000" y="3497400"/>
            <a:ext cx="360" cy="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5"/>
          <p:cNvSpPr/>
          <p:nvPr/>
        </p:nvSpPr>
        <p:spPr>
          <a:xfrm>
            <a:off x="10080000" y="3497400"/>
            <a:ext cx="360" cy="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Quantile regression forest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504000" y="1326600"/>
            <a:ext cx="3976200" cy="36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Forest of trees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Trees of nodes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Nodes: split observations in two based on predictor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Minimize sum of variance of each of the two sets at each step, or optimize a similar statistical measure (depending on type of data)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274320" y="1097280"/>
            <a:ext cx="941796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4"/>
          <p:cNvSpPr/>
          <p:nvPr/>
        </p:nvSpPr>
        <p:spPr>
          <a:xfrm flipH="1" flipV="1">
            <a:off x="6948720" y="1828080"/>
            <a:ext cx="914040" cy="822600"/>
          </a:xfrm>
          <a:custGeom>
            <a:avLst/>
            <a:gdLst/>
            <a:ahLst/>
            <a:rect l="l" t="t" r="r" b="b"/>
            <a:pathLst>
              <a:path w="787" h="799">
                <a:moveTo>
                  <a:pt x="439" y="12"/>
                </a:moveTo>
                <a:lnTo>
                  <a:pt x="535" y="102"/>
                </a:lnTo>
                <a:lnTo>
                  <a:pt x="391" y="246"/>
                </a:lnTo>
                <a:lnTo>
                  <a:pt x="252" y="108"/>
                </a:lnTo>
                <a:lnTo>
                  <a:pt x="349" y="12"/>
                </a:lnTo>
                <a:lnTo>
                  <a:pt x="0" y="0"/>
                </a:lnTo>
                <a:lnTo>
                  <a:pt x="12" y="348"/>
                </a:lnTo>
                <a:lnTo>
                  <a:pt x="108" y="258"/>
                </a:lnTo>
                <a:lnTo>
                  <a:pt x="282" y="433"/>
                </a:lnTo>
                <a:lnTo>
                  <a:pt x="282" y="799"/>
                </a:lnTo>
                <a:lnTo>
                  <a:pt x="511" y="799"/>
                </a:lnTo>
                <a:lnTo>
                  <a:pt x="511" y="427"/>
                </a:lnTo>
                <a:lnTo>
                  <a:pt x="685" y="252"/>
                </a:lnTo>
                <a:lnTo>
                  <a:pt x="781" y="348"/>
                </a:lnTo>
                <a:lnTo>
                  <a:pt x="787" y="0"/>
                </a:lnTo>
                <a:lnTo>
                  <a:pt x="439" y="12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5"/>
          <p:cNvSpPr/>
          <p:nvPr/>
        </p:nvSpPr>
        <p:spPr>
          <a:xfrm>
            <a:off x="6949440" y="1517040"/>
            <a:ext cx="109692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101000">
                <a:latin typeface="Arial"/>
              </a:rPr>
              <a:t>1 </a:t>
            </a:r>
            <a:r>
              <a:rPr b="0" lang="en-US" sz="1800" spc="-1" strike="noStrike">
                <a:latin typeface="Arial"/>
              </a:rPr>
              <a:t>&gt; 10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6400800" y="2286000"/>
            <a:ext cx="79452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101000">
                <a:latin typeface="Arial"/>
              </a:rPr>
              <a:t>2</a:t>
            </a:r>
            <a:r>
              <a:rPr b="0" lang="en-US" sz="1800" spc="-1" strike="noStrike">
                <a:latin typeface="Arial"/>
              </a:rPr>
              <a:t> &gt; 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035040" y="2834640"/>
            <a:ext cx="913680" cy="818280"/>
          </a:xfrm>
          <a:prstGeom prst="rect">
            <a:avLst/>
          </a:prstGeom>
          <a:ln>
            <a:noFill/>
          </a:ln>
        </p:spPr>
      </p:pic>
      <p:sp>
        <p:nvSpPr>
          <p:cNvPr id="236" name="CustomShape 7"/>
          <p:cNvSpPr/>
          <p:nvPr/>
        </p:nvSpPr>
        <p:spPr>
          <a:xfrm>
            <a:off x="7772400" y="2340000"/>
            <a:ext cx="79452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101000">
                <a:latin typeface="Arial"/>
              </a:rPr>
              <a:t>3</a:t>
            </a:r>
            <a:r>
              <a:rPr b="0" lang="en-US" sz="1800" spc="-1" strike="noStrike">
                <a:latin typeface="Arial"/>
              </a:rPr>
              <a:t> &gt; 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7" name="" descr=""/>
          <p:cNvPicPr/>
          <p:nvPr/>
        </p:nvPicPr>
        <p:blipFill>
          <a:blip r:embed="rId2"/>
          <a:stretch/>
        </p:blipFill>
        <p:spPr>
          <a:xfrm>
            <a:off x="7772760" y="2838960"/>
            <a:ext cx="913680" cy="8182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3"/>
          <a:stretch/>
        </p:blipFill>
        <p:spPr>
          <a:xfrm>
            <a:off x="6035400" y="2834640"/>
            <a:ext cx="913680" cy="81828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4"/>
          <a:stretch/>
        </p:blipFill>
        <p:spPr>
          <a:xfrm>
            <a:off x="5669640" y="4206240"/>
            <a:ext cx="913680" cy="81828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5"/>
          <a:stretch/>
        </p:blipFill>
        <p:spPr>
          <a:xfrm>
            <a:off x="6858360" y="4206240"/>
            <a:ext cx="913680" cy="818280"/>
          </a:xfrm>
          <a:prstGeom prst="rect">
            <a:avLst/>
          </a:prstGeom>
          <a:ln>
            <a:noFill/>
          </a:ln>
        </p:spPr>
      </p:pic>
      <p:sp>
        <p:nvSpPr>
          <p:cNvPr id="241" name="CustomShape 8"/>
          <p:cNvSpPr/>
          <p:nvPr/>
        </p:nvSpPr>
        <p:spPr>
          <a:xfrm>
            <a:off x="5577840" y="3620160"/>
            <a:ext cx="79452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101000">
                <a:latin typeface="Arial"/>
              </a:rPr>
              <a:t>1</a:t>
            </a:r>
            <a:r>
              <a:rPr b="0" lang="en-US" sz="1800" spc="-1" strike="noStrike">
                <a:latin typeface="Arial"/>
              </a:rPr>
              <a:t> &gt; 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2" name="CustomShape 9"/>
          <p:cNvSpPr/>
          <p:nvPr/>
        </p:nvSpPr>
        <p:spPr>
          <a:xfrm>
            <a:off x="6766560" y="3620160"/>
            <a:ext cx="794520" cy="67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Y: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X</a:t>
            </a:r>
            <a:r>
              <a:rPr b="0" lang="en-US" sz="1800" spc="-1" strike="noStrike" baseline="-101000">
                <a:latin typeface="Arial"/>
              </a:rPr>
              <a:t>4</a:t>
            </a:r>
            <a:r>
              <a:rPr b="0" lang="en-US" sz="1800" spc="-1" strike="noStrike">
                <a:latin typeface="Arial"/>
              </a:rPr>
              <a:t> &gt; 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43" name="CustomShape 10"/>
          <p:cNvSpPr/>
          <p:nvPr/>
        </p:nvSpPr>
        <p:spPr>
          <a:xfrm>
            <a:off x="6400800" y="1172520"/>
            <a:ext cx="2259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Simple example tree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Quantile regression forest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504000" y="1326600"/>
            <a:ext cx="498204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Random selection of dataset for each tree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Random selection of potential predictors for each node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=&gt; trees (n = 500) that group similar records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=&gt; probability density function based on “near neighbours” in selected predictors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6" name="" descr=""/>
          <p:cNvPicPr/>
          <p:nvPr/>
        </p:nvPicPr>
        <p:blipFill>
          <a:blip r:embed="rId1"/>
          <a:stretch/>
        </p:blipFill>
        <p:spPr>
          <a:xfrm>
            <a:off x="5394960" y="1097280"/>
            <a:ext cx="4754880" cy="3565800"/>
          </a:xfrm>
          <a:prstGeom prst="rect">
            <a:avLst/>
          </a:prstGeom>
          <a:ln>
            <a:noFill/>
          </a:ln>
        </p:spPr>
      </p:pic>
      <p:sp>
        <p:nvSpPr>
          <p:cNvPr id="247" name="CustomShape 3"/>
          <p:cNvSpPr/>
          <p:nvPr/>
        </p:nvSpPr>
        <p:spPr>
          <a:xfrm>
            <a:off x="8033400" y="4754880"/>
            <a:ext cx="134172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latin typeface="Arial"/>
              </a:rPr>
              <a:t>Picture: canada.ca</a:t>
            </a:r>
            <a:endParaRPr b="0" lang="en-US" sz="11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Hyperparameters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For each model type, number of predictors is a so-called hyperparameter</a:t>
            </a:r>
            <a:endParaRPr b="0" lang="en-US" sz="3200" spc="-1" strike="noStrike">
              <a:latin typeface="Arial"/>
            </a:endParaRPr>
          </a:p>
          <a:p>
            <a:pPr marL="432000" indent="-323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Many hyperparameters for QRF: number of trees, number of observations in final split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Application>LibreOffice/6.0.7.3.0$Linux_X86_64 LibreOffice_project/00$Build-3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2019-01-08T16:35:20Z</dcterms:created>
  <dc:creator/>
  <dc:description/>
  <dc:language>en-US</dc:language>
  <cp:lastModifiedBy/>
  <dcterms:modified xsi:type="dcterms:W3CDTF">2019-03-08T10:16:58Z</dcterms:modified>
  <cp:revision>158</cp:revision>
  <dc:subject/>
  <dc:title/>
</cp:coreProperties>
</file>